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3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4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drawings/drawing6.xml" ContentType="application/vnd.openxmlformats-officedocument.drawingml.chartshapes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7.xml" ContentType="application/vnd.openxmlformats-officedocument.drawingml.chartshapes+xml"/>
  <Override PartName="/ppt/charts/chart19.xml" ContentType="application/vnd.openxmlformats-officedocument.drawingml.chart+xml"/>
  <Override PartName="/ppt/drawings/drawing8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9.xml" ContentType="application/vnd.openxmlformats-officedocument.drawingml.chartshapes+xml"/>
  <Override PartName="/ppt/charts/chart2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5.xml" ContentType="application/vnd.openxmlformats-officedocument.drawingml.chart+xml"/>
  <Override PartName="/ppt/theme/themeOverride1.xml" ContentType="application/vnd.openxmlformats-officedocument.themeOverride+xml"/>
  <Override PartName="/ppt/drawings/drawing10.xml" ContentType="application/vnd.openxmlformats-officedocument.drawingml.chartshapes+xml"/>
  <Override PartName="/ppt/charts/chart26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7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8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9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30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1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2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3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drawings/drawing11.xml" ContentType="application/vnd.openxmlformats-officedocument.drawingml.chartshapes+xml"/>
  <Override PartName="/ppt/charts/chart34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25"/>
  </p:notesMasterIdLst>
  <p:sldIdLst>
    <p:sldId id="282" r:id="rId2"/>
    <p:sldId id="608" r:id="rId3"/>
    <p:sldId id="609" r:id="rId4"/>
    <p:sldId id="610" r:id="rId5"/>
    <p:sldId id="611" r:id="rId6"/>
    <p:sldId id="612" r:id="rId7"/>
    <p:sldId id="613" r:id="rId8"/>
    <p:sldId id="614" r:id="rId9"/>
    <p:sldId id="591" r:id="rId10"/>
    <p:sldId id="594" r:id="rId11"/>
    <p:sldId id="599" r:id="rId12"/>
    <p:sldId id="595" r:id="rId13"/>
    <p:sldId id="616" r:id="rId14"/>
    <p:sldId id="617" r:id="rId15"/>
    <p:sldId id="619" r:id="rId16"/>
    <p:sldId id="620" r:id="rId17"/>
    <p:sldId id="621" r:id="rId18"/>
    <p:sldId id="588" r:id="rId19"/>
    <p:sldId id="582" r:id="rId20"/>
    <p:sldId id="585" r:id="rId21"/>
    <p:sldId id="568" r:id="rId22"/>
    <p:sldId id="555" r:id="rId23"/>
    <p:sldId id="406" r:id="rId24"/>
  </p:sldIdLst>
  <p:sldSz cx="12192000" cy="6858000"/>
  <p:notesSz cx="6797675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2" autoAdjust="0"/>
    <p:restoredTop sz="96265" autoAdjust="0"/>
  </p:normalViewPr>
  <p:slideViewPr>
    <p:cSldViewPr snapToGrid="0">
      <p:cViewPr varScale="1">
        <p:scale>
          <a:sx n="122" d="100"/>
          <a:sy n="122" d="100"/>
        </p:scale>
        <p:origin x="42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25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bi\Desktop\Choc%20Gaz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bi\Desktop\Copie%20de%20WEOApril2022-Ch1%20(1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bi\Downloads\WEOJuly2022update%20(1)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bi\Downloads\WEOJuly2022update%20(1)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nas100\dfs_root\Projets\Projets01\ECO\PAYS\Transverse_Emergents\_Bases%20Emergents\suivi%20conjoncturel_bric%20et%20autres%20grands%20&#233;mergent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bi\Desktop\BIS_09-2020_Totale%20dette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bi\Desktop\fichier%20.xls\IJB_Europe_Covid19%20d&#233;c2021.xlsm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bi\Desktop\IJB_Europe_Covid19%20sept2022.xlsm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jobi\Desktop\d&#233;penses%20de%20conso%20mensuelles%20USA.xls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nas100\dfs_root\Projets\Projets01\ECO\PAYS\Zone_Euro\_GLOBAL\1_Previsions_ZE\1_Compta_Nat\R&#233;sum&#233;%20Zone%20Euro%20(15)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7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jobi\Desktop\2022-08-31%20-%20CASA-ECO%20-%20US%20CPI%20breakdow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bi\AppData\Local\Microsoft\Windows\INetCache\Content.Outlook\TNBI57EP\2022-08-31%20-%20CASA-ECO%20-%20HICP%20breakdown_%20values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bi\Desktop\IJB_Europe_Covid19%20sept2022.xlsm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bi\Desktop\job%20Tracker%20Fed%20Atlanta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bi\Desktop\IJB_Europe_Covid19%20sept2022.xlsm" TargetMode="Externa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9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bi\Desktop\IJB_Europe_Covid19%20sept2022.xlsm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1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bi\Desktop\fichier%20.xls\Taux%20CAP.xlsm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bi\Desktop\Choc%20Gaz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bi\Desktop\Choc%20Gaz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bi\Downloads\data-H2JOd%20(2).csv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bi\Desktop\Choc%20Gaz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bi\Desktop\Choc%20Gaz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bi\Desktop\Choc%20Gaz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bi\Desktop\Climat\chiffres_cles_climat_edition_2022_donnees_associees.xlsx" TargetMode="Externa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chartUserShapes" Target="../drawings/drawing11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bi\Desktop\Climat\chiffres_cles_climat_edition_2022_donnees_associees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bi\Desktop\France%20-Russ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bi\Desktop\France%20-Russ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bi\Desktop\Copie%20de%20WEOApril2022-Ch1%20(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bi\Desktop\Copie%20de%20WEOApril2022-Ch1%20(1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bi\Desktop\Copie%20de%20WEOApril2022-Ch1%20(1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969223965455737E-2"/>
          <c:y val="5.8354252184044483E-2"/>
          <c:w val="0.92959119188837513"/>
          <c:h val="0.67835022879228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'scénario FMI'!$J$5</c:f>
              <c:strCache>
                <c:ptCount val="1"/>
                <c:pt idx="0">
                  <c:v>Oct 2021 Pré-guerre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dLbls>
            <c:dLbl>
              <c:idx val="5"/>
              <c:layout>
                <c:manualLayout>
                  <c:x val="2.7876823948606202E-2"/>
                  <c:y val="1.32001061754000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FC-4235-B493-BFE357438EEB}"/>
                </c:ext>
              </c:extLst>
            </c:dLbl>
            <c:dLbl>
              <c:idx val="6"/>
              <c:layout>
                <c:manualLayout>
                  <c:x val="0"/>
                  <c:y val="6.15683872936967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FC-4235-B493-BFE357438E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'scénario FMI'!$K$4:$Q$4</c:f>
              <c:strCache>
                <c:ptCount val="7"/>
                <c:pt idx="0">
                  <c:v>Asie Hors Chine</c:v>
                </c:pt>
                <c:pt idx="1">
                  <c:v>Emergents</c:v>
                </c:pt>
                <c:pt idx="2">
                  <c:v>Am. Latine</c:v>
                </c:pt>
                <c:pt idx="3">
                  <c:v>Chine </c:v>
                </c:pt>
                <c:pt idx="4">
                  <c:v>Monde</c:v>
                </c:pt>
                <c:pt idx="5">
                  <c:v>Eco. Dév. Hors USA</c:v>
                </c:pt>
                <c:pt idx="6">
                  <c:v>USA</c:v>
                </c:pt>
              </c:strCache>
            </c:strRef>
          </c:cat>
          <c:val>
            <c:numRef>
              <c:f>'scénario FMI'!$K$5:$Q$5</c:f>
              <c:numCache>
                <c:formatCode>General</c:formatCode>
                <c:ptCount val="7"/>
                <c:pt idx="0">
                  <c:v>-9.4</c:v>
                </c:pt>
                <c:pt idx="1">
                  <c:v>-4.3</c:v>
                </c:pt>
                <c:pt idx="2">
                  <c:v>-5</c:v>
                </c:pt>
                <c:pt idx="3">
                  <c:v>-2.1</c:v>
                </c:pt>
                <c:pt idx="4">
                  <c:v>-2.2999999999999998</c:v>
                </c:pt>
                <c:pt idx="5">
                  <c:v>-0.3</c:v>
                </c:pt>
                <c:pt idx="6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FC-4235-B493-BFE357438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5191264"/>
        <c:axId val="615187328"/>
      </c:barChart>
      <c:lineChart>
        <c:grouping val="stacked"/>
        <c:varyColors val="0"/>
        <c:ser>
          <c:idx val="1"/>
          <c:order val="1"/>
          <c:tx>
            <c:strRef>
              <c:f>'scénario FMI'!$J$6</c:f>
              <c:strCache>
                <c:ptCount val="1"/>
                <c:pt idx="0">
                  <c:v>Avril 2022 Post-guerre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tx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'scénario FMI'!$K$4:$Q$4</c:f>
              <c:strCache>
                <c:ptCount val="7"/>
                <c:pt idx="0">
                  <c:v>Asie Hors Chine</c:v>
                </c:pt>
                <c:pt idx="1">
                  <c:v>Emergents</c:v>
                </c:pt>
                <c:pt idx="2">
                  <c:v>Am. Latine</c:v>
                </c:pt>
                <c:pt idx="3">
                  <c:v>Chine </c:v>
                </c:pt>
                <c:pt idx="4">
                  <c:v>Monde</c:v>
                </c:pt>
                <c:pt idx="5">
                  <c:v>Eco. Dév. Hors USA</c:v>
                </c:pt>
                <c:pt idx="6">
                  <c:v>USA</c:v>
                </c:pt>
              </c:strCache>
            </c:strRef>
          </c:cat>
          <c:val>
            <c:numRef>
              <c:f>'scénario FMI'!$K$6:$Q$6</c:f>
              <c:numCache>
                <c:formatCode>General</c:formatCode>
                <c:ptCount val="7"/>
                <c:pt idx="0">
                  <c:v>-9.1</c:v>
                </c:pt>
                <c:pt idx="1">
                  <c:v>-5.2</c:v>
                </c:pt>
                <c:pt idx="2">
                  <c:v>-4.9000000000000004</c:v>
                </c:pt>
                <c:pt idx="3">
                  <c:v>-3.6</c:v>
                </c:pt>
                <c:pt idx="4">
                  <c:v>-3.3</c:v>
                </c:pt>
                <c:pt idx="5">
                  <c:v>-0.8</c:v>
                </c:pt>
                <c:pt idx="6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FC-4235-B493-BFE357438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5191264"/>
        <c:axId val="615187328"/>
      </c:lineChart>
      <c:catAx>
        <c:axId val="61519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126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15187328"/>
        <c:crosses val="autoZero"/>
        <c:auto val="1"/>
        <c:lblAlgn val="ctr"/>
        <c:lblOffset val="100"/>
        <c:noMultiLvlLbl val="0"/>
      </c:catAx>
      <c:valAx>
        <c:axId val="615187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1519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22620953724068"/>
          <c:y val="0.91155098514334598"/>
          <c:w val="0.62505348065736399"/>
          <c:h val="7.05782528304754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67925642077461E-2"/>
          <c:y val="3.4359349192442566E-2"/>
          <c:w val="0.91041911374801143"/>
          <c:h val="0.625428533680954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'Figure 1.8.'!$V$30:$V$47</c:f>
              <c:strCache>
                <c:ptCount val="18"/>
                <c:pt idx="0">
                  <c:v>Albanie</c:v>
                </c:pt>
                <c:pt idx="1">
                  <c:v>Sri -lanka</c:v>
                </c:pt>
                <c:pt idx="2">
                  <c:v>Inde</c:v>
                </c:pt>
                <c:pt idx="3">
                  <c:v>Pakistan</c:v>
                </c:pt>
                <c:pt idx="4">
                  <c:v>Liban</c:v>
                </c:pt>
                <c:pt idx="5">
                  <c:v>Tanzanie</c:v>
                </c:pt>
                <c:pt idx="6">
                  <c:v>Egypte</c:v>
                </c:pt>
                <c:pt idx="7">
                  <c:v>Turquie</c:v>
                </c:pt>
                <c:pt idx="8">
                  <c:v>Ouzbekistan</c:v>
                </c:pt>
                <c:pt idx="9">
                  <c:v>Mongolie</c:v>
                </c:pt>
                <c:pt idx="10">
                  <c:v>Moldavie</c:v>
                </c:pt>
                <c:pt idx="11">
                  <c:v>Tajikistan</c:v>
                </c:pt>
                <c:pt idx="12">
                  <c:v>Kirghizistan</c:v>
                </c:pt>
                <c:pt idx="13">
                  <c:v>Bielorrussie</c:v>
                </c:pt>
                <c:pt idx="14">
                  <c:v>Georgie</c:v>
                </c:pt>
                <c:pt idx="15">
                  <c:v>Arménie</c:v>
                </c:pt>
                <c:pt idx="16">
                  <c:v>Azerbaijan</c:v>
                </c:pt>
                <c:pt idx="17">
                  <c:v>Kazakhstan</c:v>
                </c:pt>
              </c:strCache>
            </c:strRef>
          </c:cat>
          <c:val>
            <c:numRef>
              <c:f>'Figure 1.8.'!$W$30:$W$47</c:f>
              <c:numCache>
                <c:formatCode>General</c:formatCode>
                <c:ptCount val="18"/>
                <c:pt idx="0">
                  <c:v>9.1999999999999993</c:v>
                </c:pt>
                <c:pt idx="1">
                  <c:v>9.5</c:v>
                </c:pt>
                <c:pt idx="2">
                  <c:v>10.199999999999999</c:v>
                </c:pt>
                <c:pt idx="3">
                  <c:v>10.9</c:v>
                </c:pt>
                <c:pt idx="4">
                  <c:v>15.7</c:v>
                </c:pt>
                <c:pt idx="5">
                  <c:v>20.100000000000001</c:v>
                </c:pt>
                <c:pt idx="6">
                  <c:v>28.4</c:v>
                </c:pt>
                <c:pt idx="7">
                  <c:v>29.2</c:v>
                </c:pt>
                <c:pt idx="8">
                  <c:v>34.299999999999997</c:v>
                </c:pt>
                <c:pt idx="9">
                  <c:v>35.200000000000003</c:v>
                </c:pt>
                <c:pt idx="10">
                  <c:v>35.299999999999997</c:v>
                </c:pt>
                <c:pt idx="11">
                  <c:v>35.9</c:v>
                </c:pt>
                <c:pt idx="12">
                  <c:v>37.6</c:v>
                </c:pt>
                <c:pt idx="13">
                  <c:v>47.6</c:v>
                </c:pt>
                <c:pt idx="14">
                  <c:v>51.1</c:v>
                </c:pt>
                <c:pt idx="15">
                  <c:v>51.6</c:v>
                </c:pt>
                <c:pt idx="16">
                  <c:v>53.2</c:v>
                </c:pt>
                <c:pt idx="17">
                  <c:v>58.2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95-4199-9736-268D9FCF95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44813912"/>
        <c:axId val="544814240"/>
      </c:barChart>
      <c:catAx>
        <c:axId val="544813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4814240"/>
        <c:crosses val="autoZero"/>
        <c:auto val="1"/>
        <c:lblAlgn val="ctr"/>
        <c:lblOffset val="100"/>
        <c:noMultiLvlLbl val="0"/>
      </c:catAx>
      <c:valAx>
        <c:axId val="544814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4813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Cas de Covid, 100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'[WEOJuly2022update (1).xlsx]Figure 3'!$J$9:$J$913</c:f>
              <c:numCache>
                <c:formatCode>m/d/yyyy</c:formatCode>
                <c:ptCount val="905"/>
                <c:pt idx="0">
                  <c:v>43850</c:v>
                </c:pt>
                <c:pt idx="1">
                  <c:v>43851</c:v>
                </c:pt>
                <c:pt idx="2">
                  <c:v>43852</c:v>
                </c:pt>
                <c:pt idx="3">
                  <c:v>43853</c:v>
                </c:pt>
                <c:pt idx="4">
                  <c:v>43854</c:v>
                </c:pt>
                <c:pt idx="5">
                  <c:v>43855</c:v>
                </c:pt>
                <c:pt idx="6">
                  <c:v>43856</c:v>
                </c:pt>
                <c:pt idx="7">
                  <c:v>43857</c:v>
                </c:pt>
                <c:pt idx="8">
                  <c:v>43858</c:v>
                </c:pt>
                <c:pt idx="9">
                  <c:v>43859</c:v>
                </c:pt>
                <c:pt idx="10">
                  <c:v>43860</c:v>
                </c:pt>
                <c:pt idx="11">
                  <c:v>43861</c:v>
                </c:pt>
                <c:pt idx="12">
                  <c:v>43862</c:v>
                </c:pt>
                <c:pt idx="13">
                  <c:v>43863</c:v>
                </c:pt>
                <c:pt idx="14">
                  <c:v>43864</c:v>
                </c:pt>
                <c:pt idx="15">
                  <c:v>43865</c:v>
                </c:pt>
                <c:pt idx="16">
                  <c:v>43866</c:v>
                </c:pt>
                <c:pt idx="17">
                  <c:v>43867</c:v>
                </c:pt>
                <c:pt idx="18">
                  <c:v>43868</c:v>
                </c:pt>
                <c:pt idx="19">
                  <c:v>43869</c:v>
                </c:pt>
                <c:pt idx="20">
                  <c:v>43870</c:v>
                </c:pt>
                <c:pt idx="21">
                  <c:v>43871</c:v>
                </c:pt>
                <c:pt idx="22">
                  <c:v>43872</c:v>
                </c:pt>
                <c:pt idx="23">
                  <c:v>43873</c:v>
                </c:pt>
                <c:pt idx="24">
                  <c:v>43874</c:v>
                </c:pt>
                <c:pt idx="25">
                  <c:v>43875</c:v>
                </c:pt>
                <c:pt idx="26">
                  <c:v>43876</c:v>
                </c:pt>
                <c:pt idx="27">
                  <c:v>43877</c:v>
                </c:pt>
                <c:pt idx="28">
                  <c:v>43878</c:v>
                </c:pt>
                <c:pt idx="29">
                  <c:v>43879</c:v>
                </c:pt>
                <c:pt idx="30">
                  <c:v>43880</c:v>
                </c:pt>
                <c:pt idx="31">
                  <c:v>43881</c:v>
                </c:pt>
                <c:pt idx="32">
                  <c:v>43882</c:v>
                </c:pt>
                <c:pt idx="33">
                  <c:v>43883</c:v>
                </c:pt>
                <c:pt idx="34">
                  <c:v>43884</c:v>
                </c:pt>
                <c:pt idx="35">
                  <c:v>43885</c:v>
                </c:pt>
                <c:pt idx="36">
                  <c:v>43886</c:v>
                </c:pt>
                <c:pt idx="37">
                  <c:v>43887</c:v>
                </c:pt>
                <c:pt idx="38">
                  <c:v>43888</c:v>
                </c:pt>
                <c:pt idx="39">
                  <c:v>43889</c:v>
                </c:pt>
                <c:pt idx="40">
                  <c:v>43890</c:v>
                </c:pt>
                <c:pt idx="41">
                  <c:v>43891</c:v>
                </c:pt>
                <c:pt idx="42">
                  <c:v>43892</c:v>
                </c:pt>
                <c:pt idx="43">
                  <c:v>43893</c:v>
                </c:pt>
                <c:pt idx="44">
                  <c:v>43894</c:v>
                </c:pt>
                <c:pt idx="45">
                  <c:v>43895</c:v>
                </c:pt>
                <c:pt idx="46">
                  <c:v>43896</c:v>
                </c:pt>
                <c:pt idx="47">
                  <c:v>43897</c:v>
                </c:pt>
                <c:pt idx="48">
                  <c:v>43898</c:v>
                </c:pt>
                <c:pt idx="49">
                  <c:v>43899</c:v>
                </c:pt>
                <c:pt idx="50">
                  <c:v>43900</c:v>
                </c:pt>
                <c:pt idx="51">
                  <c:v>43901</c:v>
                </c:pt>
                <c:pt idx="52">
                  <c:v>43902</c:v>
                </c:pt>
                <c:pt idx="53">
                  <c:v>43903</c:v>
                </c:pt>
                <c:pt idx="54">
                  <c:v>43904</c:v>
                </c:pt>
                <c:pt idx="55">
                  <c:v>43905</c:v>
                </c:pt>
                <c:pt idx="56">
                  <c:v>43906</c:v>
                </c:pt>
                <c:pt idx="57">
                  <c:v>43907</c:v>
                </c:pt>
                <c:pt idx="58">
                  <c:v>43908</c:v>
                </c:pt>
                <c:pt idx="59">
                  <c:v>43909</c:v>
                </c:pt>
                <c:pt idx="60">
                  <c:v>43910</c:v>
                </c:pt>
                <c:pt idx="61">
                  <c:v>43911</c:v>
                </c:pt>
                <c:pt idx="62">
                  <c:v>43912</c:v>
                </c:pt>
                <c:pt idx="63">
                  <c:v>43913</c:v>
                </c:pt>
                <c:pt idx="64">
                  <c:v>43914</c:v>
                </c:pt>
                <c:pt idx="65">
                  <c:v>43915</c:v>
                </c:pt>
                <c:pt idx="66">
                  <c:v>43916</c:v>
                </c:pt>
                <c:pt idx="67">
                  <c:v>43917</c:v>
                </c:pt>
                <c:pt idx="68">
                  <c:v>43918</c:v>
                </c:pt>
                <c:pt idx="69">
                  <c:v>43919</c:v>
                </c:pt>
                <c:pt idx="70">
                  <c:v>43920</c:v>
                </c:pt>
                <c:pt idx="71">
                  <c:v>43921</c:v>
                </c:pt>
                <c:pt idx="72">
                  <c:v>43922</c:v>
                </c:pt>
                <c:pt idx="73">
                  <c:v>43923</c:v>
                </c:pt>
                <c:pt idx="74">
                  <c:v>43924</c:v>
                </c:pt>
                <c:pt idx="75">
                  <c:v>43925</c:v>
                </c:pt>
                <c:pt idx="76">
                  <c:v>43926</c:v>
                </c:pt>
                <c:pt idx="77">
                  <c:v>43927</c:v>
                </c:pt>
                <c:pt idx="78">
                  <c:v>43928</c:v>
                </c:pt>
                <c:pt idx="79">
                  <c:v>43929</c:v>
                </c:pt>
                <c:pt idx="80">
                  <c:v>43930</c:v>
                </c:pt>
                <c:pt idx="81">
                  <c:v>43931</c:v>
                </c:pt>
                <c:pt idx="82">
                  <c:v>43932</c:v>
                </c:pt>
                <c:pt idx="83">
                  <c:v>43933</c:v>
                </c:pt>
                <c:pt idx="84">
                  <c:v>43934</c:v>
                </c:pt>
                <c:pt idx="85">
                  <c:v>43935</c:v>
                </c:pt>
                <c:pt idx="86">
                  <c:v>43936</c:v>
                </c:pt>
                <c:pt idx="87">
                  <c:v>43937</c:v>
                </c:pt>
                <c:pt idx="88">
                  <c:v>43938</c:v>
                </c:pt>
                <c:pt idx="89">
                  <c:v>43939</c:v>
                </c:pt>
                <c:pt idx="90">
                  <c:v>43940</c:v>
                </c:pt>
                <c:pt idx="91">
                  <c:v>43941</c:v>
                </c:pt>
                <c:pt idx="92">
                  <c:v>43942</c:v>
                </c:pt>
                <c:pt idx="93">
                  <c:v>43943</c:v>
                </c:pt>
                <c:pt idx="94">
                  <c:v>43944</c:v>
                </c:pt>
                <c:pt idx="95">
                  <c:v>43945</c:v>
                </c:pt>
                <c:pt idx="96">
                  <c:v>43946</c:v>
                </c:pt>
                <c:pt idx="97">
                  <c:v>43947</c:v>
                </c:pt>
                <c:pt idx="98">
                  <c:v>43948</c:v>
                </c:pt>
                <c:pt idx="99">
                  <c:v>43949</c:v>
                </c:pt>
                <c:pt idx="100">
                  <c:v>43950</c:v>
                </c:pt>
                <c:pt idx="101">
                  <c:v>43951</c:v>
                </c:pt>
                <c:pt idx="102">
                  <c:v>43952</c:v>
                </c:pt>
                <c:pt idx="103">
                  <c:v>43953</c:v>
                </c:pt>
                <c:pt idx="104">
                  <c:v>43954</c:v>
                </c:pt>
                <c:pt idx="105">
                  <c:v>43955</c:v>
                </c:pt>
                <c:pt idx="106">
                  <c:v>43956</c:v>
                </c:pt>
                <c:pt idx="107">
                  <c:v>43957</c:v>
                </c:pt>
                <c:pt idx="108">
                  <c:v>43958</c:v>
                </c:pt>
                <c:pt idx="109">
                  <c:v>43959</c:v>
                </c:pt>
                <c:pt idx="110">
                  <c:v>43960</c:v>
                </c:pt>
                <c:pt idx="111">
                  <c:v>43961</c:v>
                </c:pt>
                <c:pt idx="112">
                  <c:v>43962</c:v>
                </c:pt>
                <c:pt idx="113">
                  <c:v>43963</c:v>
                </c:pt>
                <c:pt idx="114">
                  <c:v>43964</c:v>
                </c:pt>
                <c:pt idx="115">
                  <c:v>43965</c:v>
                </c:pt>
                <c:pt idx="116">
                  <c:v>43966</c:v>
                </c:pt>
                <c:pt idx="117">
                  <c:v>43967</c:v>
                </c:pt>
                <c:pt idx="118">
                  <c:v>43968</c:v>
                </c:pt>
                <c:pt idx="119">
                  <c:v>43969</c:v>
                </c:pt>
                <c:pt idx="120">
                  <c:v>43970</c:v>
                </c:pt>
                <c:pt idx="121">
                  <c:v>43971</c:v>
                </c:pt>
                <c:pt idx="122">
                  <c:v>43972</c:v>
                </c:pt>
                <c:pt idx="123">
                  <c:v>43973</c:v>
                </c:pt>
                <c:pt idx="124">
                  <c:v>43974</c:v>
                </c:pt>
                <c:pt idx="125">
                  <c:v>43975</c:v>
                </c:pt>
                <c:pt idx="126">
                  <c:v>43976</c:v>
                </c:pt>
                <c:pt idx="127">
                  <c:v>43977</c:v>
                </c:pt>
                <c:pt idx="128">
                  <c:v>43978</c:v>
                </c:pt>
                <c:pt idx="129">
                  <c:v>43979</c:v>
                </c:pt>
                <c:pt idx="130">
                  <c:v>43980</c:v>
                </c:pt>
                <c:pt idx="131">
                  <c:v>43981</c:v>
                </c:pt>
                <c:pt idx="132">
                  <c:v>43982</c:v>
                </c:pt>
                <c:pt idx="133">
                  <c:v>43983</c:v>
                </c:pt>
                <c:pt idx="134">
                  <c:v>43984</c:v>
                </c:pt>
                <c:pt idx="135">
                  <c:v>43985</c:v>
                </c:pt>
                <c:pt idx="136">
                  <c:v>43986</c:v>
                </c:pt>
                <c:pt idx="137">
                  <c:v>43987</c:v>
                </c:pt>
                <c:pt idx="138">
                  <c:v>43988</c:v>
                </c:pt>
                <c:pt idx="139">
                  <c:v>43989</c:v>
                </c:pt>
                <c:pt idx="140">
                  <c:v>43990</c:v>
                </c:pt>
                <c:pt idx="141">
                  <c:v>43991</c:v>
                </c:pt>
                <c:pt idx="142">
                  <c:v>43992</c:v>
                </c:pt>
                <c:pt idx="143">
                  <c:v>43993</c:v>
                </c:pt>
                <c:pt idx="144">
                  <c:v>43994</c:v>
                </c:pt>
                <c:pt idx="145">
                  <c:v>43995</c:v>
                </c:pt>
                <c:pt idx="146">
                  <c:v>43996</c:v>
                </c:pt>
                <c:pt idx="147">
                  <c:v>43997</c:v>
                </c:pt>
                <c:pt idx="148">
                  <c:v>43998</c:v>
                </c:pt>
                <c:pt idx="149">
                  <c:v>43999</c:v>
                </c:pt>
                <c:pt idx="150">
                  <c:v>44000</c:v>
                </c:pt>
                <c:pt idx="151">
                  <c:v>44001</c:v>
                </c:pt>
                <c:pt idx="152">
                  <c:v>44002</c:v>
                </c:pt>
                <c:pt idx="153">
                  <c:v>44003</c:v>
                </c:pt>
                <c:pt idx="154">
                  <c:v>44004</c:v>
                </c:pt>
                <c:pt idx="155">
                  <c:v>44005</c:v>
                </c:pt>
                <c:pt idx="156">
                  <c:v>44006</c:v>
                </c:pt>
                <c:pt idx="157">
                  <c:v>44007</c:v>
                </c:pt>
                <c:pt idx="158">
                  <c:v>44008</c:v>
                </c:pt>
                <c:pt idx="159">
                  <c:v>44009</c:v>
                </c:pt>
                <c:pt idx="160">
                  <c:v>44010</c:v>
                </c:pt>
                <c:pt idx="161">
                  <c:v>44011</c:v>
                </c:pt>
                <c:pt idx="162">
                  <c:v>44012</c:v>
                </c:pt>
                <c:pt idx="163">
                  <c:v>44013</c:v>
                </c:pt>
                <c:pt idx="164">
                  <c:v>44014</c:v>
                </c:pt>
                <c:pt idx="165">
                  <c:v>44015</c:v>
                </c:pt>
                <c:pt idx="166">
                  <c:v>44016</c:v>
                </c:pt>
                <c:pt idx="167">
                  <c:v>44017</c:v>
                </c:pt>
                <c:pt idx="168">
                  <c:v>44018</c:v>
                </c:pt>
                <c:pt idx="169">
                  <c:v>44019</c:v>
                </c:pt>
                <c:pt idx="170">
                  <c:v>44020</c:v>
                </c:pt>
                <c:pt idx="171">
                  <c:v>44021</c:v>
                </c:pt>
                <c:pt idx="172">
                  <c:v>44022</c:v>
                </c:pt>
                <c:pt idx="173">
                  <c:v>44023</c:v>
                </c:pt>
                <c:pt idx="174">
                  <c:v>44024</c:v>
                </c:pt>
                <c:pt idx="175">
                  <c:v>44025</c:v>
                </c:pt>
                <c:pt idx="176">
                  <c:v>44026</c:v>
                </c:pt>
                <c:pt idx="177">
                  <c:v>44027</c:v>
                </c:pt>
                <c:pt idx="178">
                  <c:v>44028</c:v>
                </c:pt>
                <c:pt idx="179">
                  <c:v>44029</c:v>
                </c:pt>
                <c:pt idx="180">
                  <c:v>44030</c:v>
                </c:pt>
                <c:pt idx="181">
                  <c:v>44031</c:v>
                </c:pt>
                <c:pt idx="182">
                  <c:v>44032</c:v>
                </c:pt>
                <c:pt idx="183">
                  <c:v>44033</c:v>
                </c:pt>
                <c:pt idx="184">
                  <c:v>44034</c:v>
                </c:pt>
                <c:pt idx="185">
                  <c:v>44035</c:v>
                </c:pt>
                <c:pt idx="186">
                  <c:v>44036</c:v>
                </c:pt>
                <c:pt idx="187">
                  <c:v>44037</c:v>
                </c:pt>
                <c:pt idx="188">
                  <c:v>44038</c:v>
                </c:pt>
                <c:pt idx="189">
                  <c:v>44039</c:v>
                </c:pt>
                <c:pt idx="190">
                  <c:v>44040</c:v>
                </c:pt>
                <c:pt idx="191">
                  <c:v>44041</c:v>
                </c:pt>
                <c:pt idx="192">
                  <c:v>44042</c:v>
                </c:pt>
                <c:pt idx="193">
                  <c:v>44043</c:v>
                </c:pt>
                <c:pt idx="194">
                  <c:v>44044</c:v>
                </c:pt>
                <c:pt idx="195">
                  <c:v>44045</c:v>
                </c:pt>
                <c:pt idx="196">
                  <c:v>44046</c:v>
                </c:pt>
                <c:pt idx="197">
                  <c:v>44047</c:v>
                </c:pt>
                <c:pt idx="198">
                  <c:v>44048</c:v>
                </c:pt>
                <c:pt idx="199">
                  <c:v>44049</c:v>
                </c:pt>
                <c:pt idx="200">
                  <c:v>44050</c:v>
                </c:pt>
                <c:pt idx="201">
                  <c:v>44051</c:v>
                </c:pt>
                <c:pt idx="202">
                  <c:v>44052</c:v>
                </c:pt>
                <c:pt idx="203">
                  <c:v>44053</c:v>
                </c:pt>
                <c:pt idx="204">
                  <c:v>44054</c:v>
                </c:pt>
                <c:pt idx="205">
                  <c:v>44055</c:v>
                </c:pt>
                <c:pt idx="206">
                  <c:v>44056</c:v>
                </c:pt>
                <c:pt idx="207">
                  <c:v>44057</c:v>
                </c:pt>
                <c:pt idx="208">
                  <c:v>44058</c:v>
                </c:pt>
                <c:pt idx="209">
                  <c:v>44059</c:v>
                </c:pt>
                <c:pt idx="210">
                  <c:v>44060</c:v>
                </c:pt>
                <c:pt idx="211">
                  <c:v>44061</c:v>
                </c:pt>
                <c:pt idx="212">
                  <c:v>44062</c:v>
                </c:pt>
                <c:pt idx="213">
                  <c:v>44063</c:v>
                </c:pt>
                <c:pt idx="214">
                  <c:v>44064</c:v>
                </c:pt>
                <c:pt idx="215">
                  <c:v>44065</c:v>
                </c:pt>
                <c:pt idx="216">
                  <c:v>44066</c:v>
                </c:pt>
                <c:pt idx="217">
                  <c:v>44067</c:v>
                </c:pt>
                <c:pt idx="218">
                  <c:v>44068</c:v>
                </c:pt>
                <c:pt idx="219">
                  <c:v>44069</c:v>
                </c:pt>
                <c:pt idx="220">
                  <c:v>44070</c:v>
                </c:pt>
                <c:pt idx="221">
                  <c:v>44071</c:v>
                </c:pt>
                <c:pt idx="222">
                  <c:v>44072</c:v>
                </c:pt>
                <c:pt idx="223">
                  <c:v>44073</c:v>
                </c:pt>
                <c:pt idx="224">
                  <c:v>44074</c:v>
                </c:pt>
                <c:pt idx="225">
                  <c:v>44075</c:v>
                </c:pt>
                <c:pt idx="226">
                  <c:v>44076</c:v>
                </c:pt>
                <c:pt idx="227">
                  <c:v>44077</c:v>
                </c:pt>
                <c:pt idx="228">
                  <c:v>44078</c:v>
                </c:pt>
                <c:pt idx="229">
                  <c:v>44079</c:v>
                </c:pt>
                <c:pt idx="230">
                  <c:v>44080</c:v>
                </c:pt>
                <c:pt idx="231">
                  <c:v>44081</c:v>
                </c:pt>
                <c:pt idx="232">
                  <c:v>44082</c:v>
                </c:pt>
                <c:pt idx="233">
                  <c:v>44083</c:v>
                </c:pt>
                <c:pt idx="234">
                  <c:v>44084</c:v>
                </c:pt>
                <c:pt idx="235">
                  <c:v>44085</c:v>
                </c:pt>
                <c:pt idx="236">
                  <c:v>44086</c:v>
                </c:pt>
                <c:pt idx="237">
                  <c:v>44087</c:v>
                </c:pt>
                <c:pt idx="238">
                  <c:v>44088</c:v>
                </c:pt>
                <c:pt idx="239">
                  <c:v>44089</c:v>
                </c:pt>
                <c:pt idx="240">
                  <c:v>44090</c:v>
                </c:pt>
                <c:pt idx="241">
                  <c:v>44091</c:v>
                </c:pt>
                <c:pt idx="242">
                  <c:v>44092</c:v>
                </c:pt>
                <c:pt idx="243">
                  <c:v>44093</c:v>
                </c:pt>
                <c:pt idx="244">
                  <c:v>44094</c:v>
                </c:pt>
                <c:pt idx="245">
                  <c:v>44095</c:v>
                </c:pt>
                <c:pt idx="246">
                  <c:v>44096</c:v>
                </c:pt>
                <c:pt idx="247">
                  <c:v>44097</c:v>
                </c:pt>
                <c:pt idx="248">
                  <c:v>44098</c:v>
                </c:pt>
                <c:pt idx="249">
                  <c:v>44099</c:v>
                </c:pt>
                <c:pt idx="250">
                  <c:v>44100</c:v>
                </c:pt>
                <c:pt idx="251">
                  <c:v>44101</c:v>
                </c:pt>
                <c:pt idx="252">
                  <c:v>44102</c:v>
                </c:pt>
                <c:pt idx="253">
                  <c:v>44103</c:v>
                </c:pt>
                <c:pt idx="254">
                  <c:v>44104</c:v>
                </c:pt>
                <c:pt idx="255">
                  <c:v>44105</c:v>
                </c:pt>
                <c:pt idx="256">
                  <c:v>44106</c:v>
                </c:pt>
                <c:pt idx="257">
                  <c:v>44107</c:v>
                </c:pt>
                <c:pt idx="258">
                  <c:v>44108</c:v>
                </c:pt>
                <c:pt idx="259">
                  <c:v>44109</c:v>
                </c:pt>
                <c:pt idx="260">
                  <c:v>44110</c:v>
                </c:pt>
                <c:pt idx="261">
                  <c:v>44111</c:v>
                </c:pt>
                <c:pt idx="262">
                  <c:v>44112</c:v>
                </c:pt>
                <c:pt idx="263">
                  <c:v>44113</c:v>
                </c:pt>
                <c:pt idx="264">
                  <c:v>44114</c:v>
                </c:pt>
                <c:pt idx="265">
                  <c:v>44115</c:v>
                </c:pt>
                <c:pt idx="266">
                  <c:v>44116</c:v>
                </c:pt>
                <c:pt idx="267">
                  <c:v>44117</c:v>
                </c:pt>
                <c:pt idx="268">
                  <c:v>44118</c:v>
                </c:pt>
                <c:pt idx="269">
                  <c:v>44119</c:v>
                </c:pt>
                <c:pt idx="270">
                  <c:v>44120</c:v>
                </c:pt>
                <c:pt idx="271">
                  <c:v>44121</c:v>
                </c:pt>
                <c:pt idx="272">
                  <c:v>44122</c:v>
                </c:pt>
                <c:pt idx="273">
                  <c:v>44123</c:v>
                </c:pt>
                <c:pt idx="274">
                  <c:v>44124</c:v>
                </c:pt>
                <c:pt idx="275">
                  <c:v>44125</c:v>
                </c:pt>
                <c:pt idx="276">
                  <c:v>44126</c:v>
                </c:pt>
                <c:pt idx="277">
                  <c:v>44127</c:v>
                </c:pt>
                <c:pt idx="278">
                  <c:v>44128</c:v>
                </c:pt>
                <c:pt idx="279">
                  <c:v>44129</c:v>
                </c:pt>
                <c:pt idx="280">
                  <c:v>44130</c:v>
                </c:pt>
                <c:pt idx="281">
                  <c:v>44131</c:v>
                </c:pt>
                <c:pt idx="282">
                  <c:v>44132</c:v>
                </c:pt>
                <c:pt idx="283">
                  <c:v>44133</c:v>
                </c:pt>
                <c:pt idx="284">
                  <c:v>44134</c:v>
                </c:pt>
                <c:pt idx="285">
                  <c:v>44135</c:v>
                </c:pt>
                <c:pt idx="286">
                  <c:v>44136</c:v>
                </c:pt>
                <c:pt idx="287">
                  <c:v>44137</c:v>
                </c:pt>
                <c:pt idx="288">
                  <c:v>44138</c:v>
                </c:pt>
                <c:pt idx="289">
                  <c:v>44139</c:v>
                </c:pt>
                <c:pt idx="290">
                  <c:v>44140</c:v>
                </c:pt>
                <c:pt idx="291">
                  <c:v>44141</c:v>
                </c:pt>
                <c:pt idx="292">
                  <c:v>44142</c:v>
                </c:pt>
                <c:pt idx="293">
                  <c:v>44143</c:v>
                </c:pt>
                <c:pt idx="294">
                  <c:v>44144</c:v>
                </c:pt>
                <c:pt idx="295">
                  <c:v>44145</c:v>
                </c:pt>
                <c:pt idx="296">
                  <c:v>44146</c:v>
                </c:pt>
                <c:pt idx="297">
                  <c:v>44147</c:v>
                </c:pt>
                <c:pt idx="298">
                  <c:v>44148</c:v>
                </c:pt>
                <c:pt idx="299">
                  <c:v>44149</c:v>
                </c:pt>
                <c:pt idx="300">
                  <c:v>44150</c:v>
                </c:pt>
                <c:pt idx="301">
                  <c:v>44151</c:v>
                </c:pt>
                <c:pt idx="302">
                  <c:v>44152</c:v>
                </c:pt>
                <c:pt idx="303">
                  <c:v>44153</c:v>
                </c:pt>
                <c:pt idx="304">
                  <c:v>44154</c:v>
                </c:pt>
                <c:pt idx="305">
                  <c:v>44155</c:v>
                </c:pt>
                <c:pt idx="306">
                  <c:v>44156</c:v>
                </c:pt>
                <c:pt idx="307">
                  <c:v>44157</c:v>
                </c:pt>
                <c:pt idx="308">
                  <c:v>44158</c:v>
                </c:pt>
                <c:pt idx="309">
                  <c:v>44159</c:v>
                </c:pt>
                <c:pt idx="310">
                  <c:v>44160</c:v>
                </c:pt>
                <c:pt idx="311">
                  <c:v>44161</c:v>
                </c:pt>
                <c:pt idx="312">
                  <c:v>44162</c:v>
                </c:pt>
                <c:pt idx="313">
                  <c:v>44163</c:v>
                </c:pt>
                <c:pt idx="314">
                  <c:v>44164</c:v>
                </c:pt>
                <c:pt idx="315">
                  <c:v>44165</c:v>
                </c:pt>
                <c:pt idx="316">
                  <c:v>44166</c:v>
                </c:pt>
                <c:pt idx="317">
                  <c:v>44167</c:v>
                </c:pt>
                <c:pt idx="318">
                  <c:v>44168</c:v>
                </c:pt>
                <c:pt idx="319">
                  <c:v>44169</c:v>
                </c:pt>
                <c:pt idx="320">
                  <c:v>44170</c:v>
                </c:pt>
                <c:pt idx="321">
                  <c:v>44171</c:v>
                </c:pt>
                <c:pt idx="322">
                  <c:v>44172</c:v>
                </c:pt>
                <c:pt idx="323">
                  <c:v>44173</c:v>
                </c:pt>
                <c:pt idx="324">
                  <c:v>44174</c:v>
                </c:pt>
                <c:pt idx="325">
                  <c:v>44175</c:v>
                </c:pt>
                <c:pt idx="326">
                  <c:v>44176</c:v>
                </c:pt>
                <c:pt idx="327">
                  <c:v>44177</c:v>
                </c:pt>
                <c:pt idx="328">
                  <c:v>44178</c:v>
                </c:pt>
                <c:pt idx="329">
                  <c:v>44179</c:v>
                </c:pt>
                <c:pt idx="330">
                  <c:v>44180</c:v>
                </c:pt>
                <c:pt idx="331">
                  <c:v>44181</c:v>
                </c:pt>
                <c:pt idx="332">
                  <c:v>44182</c:v>
                </c:pt>
                <c:pt idx="333">
                  <c:v>44183</c:v>
                </c:pt>
                <c:pt idx="334">
                  <c:v>44184</c:v>
                </c:pt>
                <c:pt idx="335">
                  <c:v>44185</c:v>
                </c:pt>
                <c:pt idx="336">
                  <c:v>44186</c:v>
                </c:pt>
                <c:pt idx="337">
                  <c:v>44187</c:v>
                </c:pt>
                <c:pt idx="338">
                  <c:v>44188</c:v>
                </c:pt>
                <c:pt idx="339">
                  <c:v>44189</c:v>
                </c:pt>
                <c:pt idx="340">
                  <c:v>44190</c:v>
                </c:pt>
                <c:pt idx="341">
                  <c:v>44191</c:v>
                </c:pt>
                <c:pt idx="342">
                  <c:v>44192</c:v>
                </c:pt>
                <c:pt idx="343">
                  <c:v>44193</c:v>
                </c:pt>
                <c:pt idx="344">
                  <c:v>44194</c:v>
                </c:pt>
                <c:pt idx="345">
                  <c:v>44195</c:v>
                </c:pt>
                <c:pt idx="346">
                  <c:v>44196</c:v>
                </c:pt>
                <c:pt idx="347">
                  <c:v>44197</c:v>
                </c:pt>
                <c:pt idx="348">
                  <c:v>44198</c:v>
                </c:pt>
                <c:pt idx="349">
                  <c:v>44199</c:v>
                </c:pt>
                <c:pt idx="350">
                  <c:v>44200</c:v>
                </c:pt>
                <c:pt idx="351">
                  <c:v>44201</c:v>
                </c:pt>
                <c:pt idx="352">
                  <c:v>44202</c:v>
                </c:pt>
                <c:pt idx="353">
                  <c:v>44203</c:v>
                </c:pt>
                <c:pt idx="354">
                  <c:v>44204</c:v>
                </c:pt>
                <c:pt idx="355">
                  <c:v>44205</c:v>
                </c:pt>
                <c:pt idx="356">
                  <c:v>44206</c:v>
                </c:pt>
                <c:pt idx="357">
                  <c:v>44207</c:v>
                </c:pt>
                <c:pt idx="358">
                  <c:v>44208</c:v>
                </c:pt>
                <c:pt idx="359">
                  <c:v>44209</c:v>
                </c:pt>
                <c:pt idx="360">
                  <c:v>44210</c:v>
                </c:pt>
                <c:pt idx="361">
                  <c:v>44211</c:v>
                </c:pt>
                <c:pt idx="362">
                  <c:v>44212</c:v>
                </c:pt>
                <c:pt idx="363">
                  <c:v>44213</c:v>
                </c:pt>
                <c:pt idx="364">
                  <c:v>44214</c:v>
                </c:pt>
                <c:pt idx="365">
                  <c:v>44215</c:v>
                </c:pt>
                <c:pt idx="366">
                  <c:v>44216</c:v>
                </c:pt>
                <c:pt idx="367">
                  <c:v>44217</c:v>
                </c:pt>
                <c:pt idx="368">
                  <c:v>44218</c:v>
                </c:pt>
                <c:pt idx="369">
                  <c:v>44219</c:v>
                </c:pt>
                <c:pt idx="370">
                  <c:v>44220</c:v>
                </c:pt>
                <c:pt idx="371">
                  <c:v>44221</c:v>
                </c:pt>
                <c:pt idx="372">
                  <c:v>44222</c:v>
                </c:pt>
                <c:pt idx="373">
                  <c:v>44223</c:v>
                </c:pt>
                <c:pt idx="374">
                  <c:v>44224</c:v>
                </c:pt>
                <c:pt idx="375">
                  <c:v>44225</c:v>
                </c:pt>
                <c:pt idx="376">
                  <c:v>44226</c:v>
                </c:pt>
                <c:pt idx="377">
                  <c:v>44227</c:v>
                </c:pt>
                <c:pt idx="378">
                  <c:v>44228</c:v>
                </c:pt>
                <c:pt idx="379">
                  <c:v>44229</c:v>
                </c:pt>
                <c:pt idx="380">
                  <c:v>44230</c:v>
                </c:pt>
                <c:pt idx="381">
                  <c:v>44231</c:v>
                </c:pt>
                <c:pt idx="382">
                  <c:v>44232</c:v>
                </c:pt>
                <c:pt idx="383">
                  <c:v>44233</c:v>
                </c:pt>
                <c:pt idx="384">
                  <c:v>44234</c:v>
                </c:pt>
                <c:pt idx="385">
                  <c:v>44235</c:v>
                </c:pt>
                <c:pt idx="386">
                  <c:v>44236</c:v>
                </c:pt>
                <c:pt idx="387">
                  <c:v>44237</c:v>
                </c:pt>
                <c:pt idx="388">
                  <c:v>44238</c:v>
                </c:pt>
                <c:pt idx="389">
                  <c:v>44239</c:v>
                </c:pt>
                <c:pt idx="390">
                  <c:v>44240</c:v>
                </c:pt>
                <c:pt idx="391">
                  <c:v>44241</c:v>
                </c:pt>
                <c:pt idx="392">
                  <c:v>44242</c:v>
                </c:pt>
                <c:pt idx="393">
                  <c:v>44243</c:v>
                </c:pt>
                <c:pt idx="394">
                  <c:v>44244</c:v>
                </c:pt>
                <c:pt idx="395">
                  <c:v>44245</c:v>
                </c:pt>
                <c:pt idx="396">
                  <c:v>44246</c:v>
                </c:pt>
                <c:pt idx="397">
                  <c:v>44247</c:v>
                </c:pt>
                <c:pt idx="398">
                  <c:v>44248</c:v>
                </c:pt>
                <c:pt idx="399">
                  <c:v>44249</c:v>
                </c:pt>
                <c:pt idx="400">
                  <c:v>44250</c:v>
                </c:pt>
                <c:pt idx="401">
                  <c:v>44251</c:v>
                </c:pt>
                <c:pt idx="402">
                  <c:v>44252</c:v>
                </c:pt>
                <c:pt idx="403">
                  <c:v>44253</c:v>
                </c:pt>
                <c:pt idx="404">
                  <c:v>44254</c:v>
                </c:pt>
                <c:pt idx="405">
                  <c:v>44255</c:v>
                </c:pt>
                <c:pt idx="406">
                  <c:v>44256</c:v>
                </c:pt>
                <c:pt idx="407">
                  <c:v>44257</c:v>
                </c:pt>
                <c:pt idx="408">
                  <c:v>44258</c:v>
                </c:pt>
                <c:pt idx="409">
                  <c:v>44259</c:v>
                </c:pt>
                <c:pt idx="410">
                  <c:v>44260</c:v>
                </c:pt>
                <c:pt idx="411">
                  <c:v>44261</c:v>
                </c:pt>
                <c:pt idx="412">
                  <c:v>44262</c:v>
                </c:pt>
                <c:pt idx="413">
                  <c:v>44263</c:v>
                </c:pt>
                <c:pt idx="414">
                  <c:v>44264</c:v>
                </c:pt>
                <c:pt idx="415">
                  <c:v>44265</c:v>
                </c:pt>
                <c:pt idx="416">
                  <c:v>44266</c:v>
                </c:pt>
                <c:pt idx="417">
                  <c:v>44267</c:v>
                </c:pt>
                <c:pt idx="418">
                  <c:v>44268</c:v>
                </c:pt>
                <c:pt idx="419">
                  <c:v>44269</c:v>
                </c:pt>
                <c:pt idx="420">
                  <c:v>44270</c:v>
                </c:pt>
                <c:pt idx="421">
                  <c:v>44271</c:v>
                </c:pt>
                <c:pt idx="422">
                  <c:v>44272</c:v>
                </c:pt>
                <c:pt idx="423">
                  <c:v>44273</c:v>
                </c:pt>
                <c:pt idx="424">
                  <c:v>44274</c:v>
                </c:pt>
                <c:pt idx="425">
                  <c:v>44275</c:v>
                </c:pt>
                <c:pt idx="426">
                  <c:v>44276</c:v>
                </c:pt>
                <c:pt idx="427">
                  <c:v>44277</c:v>
                </c:pt>
                <c:pt idx="428">
                  <c:v>44278</c:v>
                </c:pt>
                <c:pt idx="429">
                  <c:v>44279</c:v>
                </c:pt>
                <c:pt idx="430">
                  <c:v>44280</c:v>
                </c:pt>
                <c:pt idx="431">
                  <c:v>44281</c:v>
                </c:pt>
                <c:pt idx="432">
                  <c:v>44282</c:v>
                </c:pt>
                <c:pt idx="433">
                  <c:v>44283</c:v>
                </c:pt>
                <c:pt idx="434">
                  <c:v>44284</c:v>
                </c:pt>
                <c:pt idx="435">
                  <c:v>44285</c:v>
                </c:pt>
                <c:pt idx="436">
                  <c:v>44286</c:v>
                </c:pt>
                <c:pt idx="437">
                  <c:v>44287</c:v>
                </c:pt>
                <c:pt idx="438">
                  <c:v>44288</c:v>
                </c:pt>
                <c:pt idx="439">
                  <c:v>44289</c:v>
                </c:pt>
                <c:pt idx="440">
                  <c:v>44290</c:v>
                </c:pt>
                <c:pt idx="441">
                  <c:v>44291</c:v>
                </c:pt>
                <c:pt idx="442">
                  <c:v>44292</c:v>
                </c:pt>
                <c:pt idx="443">
                  <c:v>44293</c:v>
                </c:pt>
                <c:pt idx="444">
                  <c:v>44294</c:v>
                </c:pt>
                <c:pt idx="445">
                  <c:v>44295</c:v>
                </c:pt>
                <c:pt idx="446">
                  <c:v>44296</c:v>
                </c:pt>
                <c:pt idx="447">
                  <c:v>44297</c:v>
                </c:pt>
                <c:pt idx="448">
                  <c:v>44298</c:v>
                </c:pt>
                <c:pt idx="449">
                  <c:v>44299</c:v>
                </c:pt>
                <c:pt idx="450">
                  <c:v>44300</c:v>
                </c:pt>
                <c:pt idx="451">
                  <c:v>44301</c:v>
                </c:pt>
                <c:pt idx="452">
                  <c:v>44302</c:v>
                </c:pt>
                <c:pt idx="453">
                  <c:v>44303</c:v>
                </c:pt>
                <c:pt idx="454">
                  <c:v>44304</c:v>
                </c:pt>
                <c:pt idx="455">
                  <c:v>44305</c:v>
                </c:pt>
                <c:pt idx="456">
                  <c:v>44306</c:v>
                </c:pt>
                <c:pt idx="457">
                  <c:v>44307</c:v>
                </c:pt>
                <c:pt idx="458">
                  <c:v>44308</c:v>
                </c:pt>
                <c:pt idx="459">
                  <c:v>44309</c:v>
                </c:pt>
                <c:pt idx="460">
                  <c:v>44310</c:v>
                </c:pt>
                <c:pt idx="461">
                  <c:v>44311</c:v>
                </c:pt>
                <c:pt idx="462">
                  <c:v>44312</c:v>
                </c:pt>
                <c:pt idx="463">
                  <c:v>44313</c:v>
                </c:pt>
                <c:pt idx="464">
                  <c:v>44314</c:v>
                </c:pt>
                <c:pt idx="465">
                  <c:v>44315</c:v>
                </c:pt>
                <c:pt idx="466">
                  <c:v>44316</c:v>
                </c:pt>
                <c:pt idx="467">
                  <c:v>44317</c:v>
                </c:pt>
                <c:pt idx="468">
                  <c:v>44318</c:v>
                </c:pt>
                <c:pt idx="469">
                  <c:v>44319</c:v>
                </c:pt>
                <c:pt idx="470">
                  <c:v>44320</c:v>
                </c:pt>
                <c:pt idx="471">
                  <c:v>44321</c:v>
                </c:pt>
                <c:pt idx="472">
                  <c:v>44322</c:v>
                </c:pt>
                <c:pt idx="473">
                  <c:v>44323</c:v>
                </c:pt>
                <c:pt idx="474">
                  <c:v>44324</c:v>
                </c:pt>
                <c:pt idx="475">
                  <c:v>44325</c:v>
                </c:pt>
                <c:pt idx="476">
                  <c:v>44326</c:v>
                </c:pt>
                <c:pt idx="477">
                  <c:v>44327</c:v>
                </c:pt>
                <c:pt idx="478">
                  <c:v>44328</c:v>
                </c:pt>
                <c:pt idx="479">
                  <c:v>44329</c:v>
                </c:pt>
                <c:pt idx="480">
                  <c:v>44330</c:v>
                </c:pt>
                <c:pt idx="481">
                  <c:v>44331</c:v>
                </c:pt>
                <c:pt idx="482">
                  <c:v>44332</c:v>
                </c:pt>
                <c:pt idx="483">
                  <c:v>44333</c:v>
                </c:pt>
                <c:pt idx="484">
                  <c:v>44334</c:v>
                </c:pt>
                <c:pt idx="485">
                  <c:v>44335</c:v>
                </c:pt>
                <c:pt idx="486">
                  <c:v>44336</c:v>
                </c:pt>
                <c:pt idx="487">
                  <c:v>44337</c:v>
                </c:pt>
                <c:pt idx="488">
                  <c:v>44338</c:v>
                </c:pt>
                <c:pt idx="489">
                  <c:v>44339</c:v>
                </c:pt>
                <c:pt idx="490">
                  <c:v>44340</c:v>
                </c:pt>
                <c:pt idx="491">
                  <c:v>44341</c:v>
                </c:pt>
                <c:pt idx="492">
                  <c:v>44342</c:v>
                </c:pt>
                <c:pt idx="493">
                  <c:v>44343</c:v>
                </c:pt>
                <c:pt idx="494">
                  <c:v>44344</c:v>
                </c:pt>
                <c:pt idx="495">
                  <c:v>44345</c:v>
                </c:pt>
                <c:pt idx="496">
                  <c:v>44346</c:v>
                </c:pt>
                <c:pt idx="497">
                  <c:v>44347</c:v>
                </c:pt>
                <c:pt idx="498">
                  <c:v>44348</c:v>
                </c:pt>
                <c:pt idx="499">
                  <c:v>44349</c:v>
                </c:pt>
                <c:pt idx="500">
                  <c:v>44350</c:v>
                </c:pt>
                <c:pt idx="501">
                  <c:v>44351</c:v>
                </c:pt>
                <c:pt idx="502">
                  <c:v>44352</c:v>
                </c:pt>
                <c:pt idx="503">
                  <c:v>44353</c:v>
                </c:pt>
                <c:pt idx="504">
                  <c:v>44354</c:v>
                </c:pt>
                <c:pt idx="505">
                  <c:v>44355</c:v>
                </c:pt>
                <c:pt idx="506">
                  <c:v>44356</c:v>
                </c:pt>
                <c:pt idx="507">
                  <c:v>44357</c:v>
                </c:pt>
                <c:pt idx="508">
                  <c:v>44358</c:v>
                </c:pt>
                <c:pt idx="509">
                  <c:v>44359</c:v>
                </c:pt>
                <c:pt idx="510">
                  <c:v>44360</c:v>
                </c:pt>
                <c:pt idx="511">
                  <c:v>44361</c:v>
                </c:pt>
                <c:pt idx="512">
                  <c:v>44362</c:v>
                </c:pt>
                <c:pt idx="513">
                  <c:v>44363</c:v>
                </c:pt>
                <c:pt idx="514">
                  <c:v>44364</c:v>
                </c:pt>
                <c:pt idx="515">
                  <c:v>44365</c:v>
                </c:pt>
                <c:pt idx="516">
                  <c:v>44366</c:v>
                </c:pt>
                <c:pt idx="517">
                  <c:v>44367</c:v>
                </c:pt>
                <c:pt idx="518">
                  <c:v>44368</c:v>
                </c:pt>
                <c:pt idx="519">
                  <c:v>44369</c:v>
                </c:pt>
                <c:pt idx="520">
                  <c:v>44370</c:v>
                </c:pt>
                <c:pt idx="521">
                  <c:v>44371</c:v>
                </c:pt>
                <c:pt idx="522">
                  <c:v>44372</c:v>
                </c:pt>
                <c:pt idx="523">
                  <c:v>44373</c:v>
                </c:pt>
                <c:pt idx="524">
                  <c:v>44374</c:v>
                </c:pt>
                <c:pt idx="525">
                  <c:v>44375</c:v>
                </c:pt>
                <c:pt idx="526">
                  <c:v>44376</c:v>
                </c:pt>
                <c:pt idx="527">
                  <c:v>44377</c:v>
                </c:pt>
                <c:pt idx="528">
                  <c:v>44378</c:v>
                </c:pt>
                <c:pt idx="529">
                  <c:v>44379</c:v>
                </c:pt>
                <c:pt idx="530">
                  <c:v>44380</c:v>
                </c:pt>
                <c:pt idx="531">
                  <c:v>44381</c:v>
                </c:pt>
                <c:pt idx="532">
                  <c:v>44382</c:v>
                </c:pt>
                <c:pt idx="533">
                  <c:v>44383</c:v>
                </c:pt>
                <c:pt idx="534">
                  <c:v>44384</c:v>
                </c:pt>
                <c:pt idx="535">
                  <c:v>44385</c:v>
                </c:pt>
                <c:pt idx="536">
                  <c:v>44386</c:v>
                </c:pt>
                <c:pt idx="537">
                  <c:v>44387</c:v>
                </c:pt>
                <c:pt idx="538">
                  <c:v>44388</c:v>
                </c:pt>
                <c:pt idx="539">
                  <c:v>44389</c:v>
                </c:pt>
                <c:pt idx="540">
                  <c:v>44390</c:v>
                </c:pt>
                <c:pt idx="541">
                  <c:v>44391</c:v>
                </c:pt>
                <c:pt idx="542">
                  <c:v>44392</c:v>
                </c:pt>
                <c:pt idx="543">
                  <c:v>44393</c:v>
                </c:pt>
                <c:pt idx="544">
                  <c:v>44394</c:v>
                </c:pt>
                <c:pt idx="545">
                  <c:v>44395</c:v>
                </c:pt>
                <c:pt idx="546">
                  <c:v>44396</c:v>
                </c:pt>
                <c:pt idx="547">
                  <c:v>44397</c:v>
                </c:pt>
                <c:pt idx="548">
                  <c:v>44398</c:v>
                </c:pt>
                <c:pt idx="549">
                  <c:v>44399</c:v>
                </c:pt>
                <c:pt idx="550">
                  <c:v>44400</c:v>
                </c:pt>
                <c:pt idx="551">
                  <c:v>44401</c:v>
                </c:pt>
                <c:pt idx="552">
                  <c:v>44402</c:v>
                </c:pt>
                <c:pt idx="553">
                  <c:v>44403</c:v>
                </c:pt>
                <c:pt idx="554">
                  <c:v>44404</c:v>
                </c:pt>
                <c:pt idx="555">
                  <c:v>44405</c:v>
                </c:pt>
                <c:pt idx="556">
                  <c:v>44406</c:v>
                </c:pt>
                <c:pt idx="557">
                  <c:v>44407</c:v>
                </c:pt>
                <c:pt idx="558">
                  <c:v>44408</c:v>
                </c:pt>
                <c:pt idx="559">
                  <c:v>44409</c:v>
                </c:pt>
                <c:pt idx="560">
                  <c:v>44410</c:v>
                </c:pt>
                <c:pt idx="561">
                  <c:v>44411</c:v>
                </c:pt>
                <c:pt idx="562">
                  <c:v>44412</c:v>
                </c:pt>
                <c:pt idx="563">
                  <c:v>44413</c:v>
                </c:pt>
                <c:pt idx="564">
                  <c:v>44414</c:v>
                </c:pt>
                <c:pt idx="565">
                  <c:v>44415</c:v>
                </c:pt>
                <c:pt idx="566">
                  <c:v>44416</c:v>
                </c:pt>
                <c:pt idx="567">
                  <c:v>44417</c:v>
                </c:pt>
                <c:pt idx="568">
                  <c:v>44418</c:v>
                </c:pt>
                <c:pt idx="569">
                  <c:v>44419</c:v>
                </c:pt>
                <c:pt idx="570">
                  <c:v>44420</c:v>
                </c:pt>
                <c:pt idx="571">
                  <c:v>44421</c:v>
                </c:pt>
                <c:pt idx="572">
                  <c:v>44422</c:v>
                </c:pt>
                <c:pt idx="573">
                  <c:v>44423</c:v>
                </c:pt>
                <c:pt idx="574">
                  <c:v>44424</c:v>
                </c:pt>
                <c:pt idx="575">
                  <c:v>44425</c:v>
                </c:pt>
                <c:pt idx="576">
                  <c:v>44426</c:v>
                </c:pt>
                <c:pt idx="577">
                  <c:v>44427</c:v>
                </c:pt>
                <c:pt idx="578">
                  <c:v>44428</c:v>
                </c:pt>
                <c:pt idx="579">
                  <c:v>44429</c:v>
                </c:pt>
                <c:pt idx="580">
                  <c:v>44430</c:v>
                </c:pt>
                <c:pt idx="581">
                  <c:v>44431</c:v>
                </c:pt>
                <c:pt idx="582">
                  <c:v>44432</c:v>
                </c:pt>
                <c:pt idx="583">
                  <c:v>44433</c:v>
                </c:pt>
                <c:pt idx="584">
                  <c:v>44434</c:v>
                </c:pt>
                <c:pt idx="585">
                  <c:v>44435</c:v>
                </c:pt>
                <c:pt idx="586">
                  <c:v>44436</c:v>
                </c:pt>
                <c:pt idx="587">
                  <c:v>44437</c:v>
                </c:pt>
                <c:pt idx="588">
                  <c:v>44438</c:v>
                </c:pt>
                <c:pt idx="589">
                  <c:v>44439</c:v>
                </c:pt>
                <c:pt idx="590">
                  <c:v>44440</c:v>
                </c:pt>
                <c:pt idx="591">
                  <c:v>44441</c:v>
                </c:pt>
                <c:pt idx="592">
                  <c:v>44442</c:v>
                </c:pt>
                <c:pt idx="593">
                  <c:v>44443</c:v>
                </c:pt>
                <c:pt idx="594">
                  <c:v>44444</c:v>
                </c:pt>
                <c:pt idx="595">
                  <c:v>44445</c:v>
                </c:pt>
                <c:pt idx="596">
                  <c:v>44446</c:v>
                </c:pt>
                <c:pt idx="597">
                  <c:v>44447</c:v>
                </c:pt>
                <c:pt idx="598">
                  <c:v>44448</c:v>
                </c:pt>
                <c:pt idx="599">
                  <c:v>44449</c:v>
                </c:pt>
                <c:pt idx="600">
                  <c:v>44450</c:v>
                </c:pt>
                <c:pt idx="601">
                  <c:v>44451</c:v>
                </c:pt>
                <c:pt idx="602">
                  <c:v>44452</c:v>
                </c:pt>
                <c:pt idx="603">
                  <c:v>44453</c:v>
                </c:pt>
                <c:pt idx="604">
                  <c:v>44454</c:v>
                </c:pt>
                <c:pt idx="605">
                  <c:v>44455</c:v>
                </c:pt>
                <c:pt idx="606">
                  <c:v>44456</c:v>
                </c:pt>
                <c:pt idx="607">
                  <c:v>44457</c:v>
                </c:pt>
                <c:pt idx="608">
                  <c:v>44458</c:v>
                </c:pt>
                <c:pt idx="609">
                  <c:v>44459</c:v>
                </c:pt>
                <c:pt idx="610">
                  <c:v>44460</c:v>
                </c:pt>
                <c:pt idx="611">
                  <c:v>44461</c:v>
                </c:pt>
                <c:pt idx="612">
                  <c:v>44462</c:v>
                </c:pt>
                <c:pt idx="613">
                  <c:v>44463</c:v>
                </c:pt>
                <c:pt idx="614">
                  <c:v>44464</c:v>
                </c:pt>
                <c:pt idx="615">
                  <c:v>44465</c:v>
                </c:pt>
                <c:pt idx="616">
                  <c:v>44466</c:v>
                </c:pt>
                <c:pt idx="617">
                  <c:v>44467</c:v>
                </c:pt>
                <c:pt idx="618">
                  <c:v>44468</c:v>
                </c:pt>
                <c:pt idx="619">
                  <c:v>44469</c:v>
                </c:pt>
                <c:pt idx="620">
                  <c:v>44470</c:v>
                </c:pt>
                <c:pt idx="621">
                  <c:v>44471</c:v>
                </c:pt>
                <c:pt idx="622">
                  <c:v>44472</c:v>
                </c:pt>
                <c:pt idx="623">
                  <c:v>44473</c:v>
                </c:pt>
                <c:pt idx="624">
                  <c:v>44474</c:v>
                </c:pt>
                <c:pt idx="625">
                  <c:v>44475</c:v>
                </c:pt>
                <c:pt idx="626">
                  <c:v>44476</c:v>
                </c:pt>
                <c:pt idx="627">
                  <c:v>44477</c:v>
                </c:pt>
                <c:pt idx="628">
                  <c:v>44478</c:v>
                </c:pt>
                <c:pt idx="629">
                  <c:v>44479</c:v>
                </c:pt>
                <c:pt idx="630">
                  <c:v>44480</c:v>
                </c:pt>
                <c:pt idx="631">
                  <c:v>44481</c:v>
                </c:pt>
                <c:pt idx="632">
                  <c:v>44482</c:v>
                </c:pt>
                <c:pt idx="633">
                  <c:v>44483</c:v>
                </c:pt>
                <c:pt idx="634">
                  <c:v>44484</c:v>
                </c:pt>
                <c:pt idx="635">
                  <c:v>44485</c:v>
                </c:pt>
                <c:pt idx="636">
                  <c:v>44486</c:v>
                </c:pt>
                <c:pt idx="637">
                  <c:v>44487</c:v>
                </c:pt>
                <c:pt idx="638">
                  <c:v>44488</c:v>
                </c:pt>
                <c:pt idx="639">
                  <c:v>44489</c:v>
                </c:pt>
                <c:pt idx="640">
                  <c:v>44490</c:v>
                </c:pt>
                <c:pt idx="641">
                  <c:v>44491</c:v>
                </c:pt>
                <c:pt idx="642">
                  <c:v>44492</c:v>
                </c:pt>
                <c:pt idx="643">
                  <c:v>44493</c:v>
                </c:pt>
                <c:pt idx="644">
                  <c:v>44494</c:v>
                </c:pt>
                <c:pt idx="645">
                  <c:v>44495</c:v>
                </c:pt>
                <c:pt idx="646">
                  <c:v>44496</c:v>
                </c:pt>
                <c:pt idx="647">
                  <c:v>44497</c:v>
                </c:pt>
                <c:pt idx="648">
                  <c:v>44498</c:v>
                </c:pt>
                <c:pt idx="649">
                  <c:v>44499</c:v>
                </c:pt>
                <c:pt idx="650">
                  <c:v>44500</c:v>
                </c:pt>
                <c:pt idx="651">
                  <c:v>44501</c:v>
                </c:pt>
                <c:pt idx="652">
                  <c:v>44502</c:v>
                </c:pt>
                <c:pt idx="653">
                  <c:v>44503</c:v>
                </c:pt>
                <c:pt idx="654">
                  <c:v>44504</c:v>
                </c:pt>
                <c:pt idx="655">
                  <c:v>44505</c:v>
                </c:pt>
                <c:pt idx="656">
                  <c:v>44506</c:v>
                </c:pt>
                <c:pt idx="657">
                  <c:v>44507</c:v>
                </c:pt>
                <c:pt idx="658">
                  <c:v>44508</c:v>
                </c:pt>
                <c:pt idx="659">
                  <c:v>44509</c:v>
                </c:pt>
                <c:pt idx="660">
                  <c:v>44510</c:v>
                </c:pt>
                <c:pt idx="661">
                  <c:v>44511</c:v>
                </c:pt>
                <c:pt idx="662">
                  <c:v>44512</c:v>
                </c:pt>
                <c:pt idx="663">
                  <c:v>44513</c:v>
                </c:pt>
                <c:pt idx="664">
                  <c:v>44514</c:v>
                </c:pt>
                <c:pt idx="665">
                  <c:v>44515</c:v>
                </c:pt>
                <c:pt idx="666">
                  <c:v>44516</c:v>
                </c:pt>
                <c:pt idx="667">
                  <c:v>44517</c:v>
                </c:pt>
                <c:pt idx="668">
                  <c:v>44518</c:v>
                </c:pt>
                <c:pt idx="669">
                  <c:v>44519</c:v>
                </c:pt>
                <c:pt idx="670">
                  <c:v>44520</c:v>
                </c:pt>
                <c:pt idx="671">
                  <c:v>44521</c:v>
                </c:pt>
                <c:pt idx="672">
                  <c:v>44522</c:v>
                </c:pt>
                <c:pt idx="673">
                  <c:v>44523</c:v>
                </c:pt>
                <c:pt idx="674">
                  <c:v>44524</c:v>
                </c:pt>
                <c:pt idx="675">
                  <c:v>44525</c:v>
                </c:pt>
                <c:pt idx="676">
                  <c:v>44526</c:v>
                </c:pt>
                <c:pt idx="677">
                  <c:v>44527</c:v>
                </c:pt>
                <c:pt idx="678">
                  <c:v>44528</c:v>
                </c:pt>
                <c:pt idx="679">
                  <c:v>44529</c:v>
                </c:pt>
                <c:pt idx="680">
                  <c:v>44530</c:v>
                </c:pt>
                <c:pt idx="681">
                  <c:v>44531</c:v>
                </c:pt>
                <c:pt idx="682">
                  <c:v>44532</c:v>
                </c:pt>
                <c:pt idx="683">
                  <c:v>44533</c:v>
                </c:pt>
                <c:pt idx="684">
                  <c:v>44534</c:v>
                </c:pt>
                <c:pt idx="685">
                  <c:v>44535</c:v>
                </c:pt>
                <c:pt idx="686">
                  <c:v>44536</c:v>
                </c:pt>
                <c:pt idx="687">
                  <c:v>44537</c:v>
                </c:pt>
                <c:pt idx="688">
                  <c:v>44538</c:v>
                </c:pt>
                <c:pt idx="689">
                  <c:v>44539</c:v>
                </c:pt>
                <c:pt idx="690">
                  <c:v>44540</c:v>
                </c:pt>
                <c:pt idx="691">
                  <c:v>44541</c:v>
                </c:pt>
                <c:pt idx="692">
                  <c:v>44542</c:v>
                </c:pt>
                <c:pt idx="693">
                  <c:v>44543</c:v>
                </c:pt>
                <c:pt idx="694">
                  <c:v>44544</c:v>
                </c:pt>
                <c:pt idx="695">
                  <c:v>44545</c:v>
                </c:pt>
                <c:pt idx="696">
                  <c:v>44546</c:v>
                </c:pt>
                <c:pt idx="697">
                  <c:v>44547</c:v>
                </c:pt>
                <c:pt idx="698">
                  <c:v>44548</c:v>
                </c:pt>
                <c:pt idx="699">
                  <c:v>44549</c:v>
                </c:pt>
                <c:pt idx="700">
                  <c:v>44550</c:v>
                </c:pt>
                <c:pt idx="701">
                  <c:v>44551</c:v>
                </c:pt>
                <c:pt idx="702">
                  <c:v>44552</c:v>
                </c:pt>
                <c:pt idx="703">
                  <c:v>44553</c:v>
                </c:pt>
                <c:pt idx="704">
                  <c:v>44554</c:v>
                </c:pt>
                <c:pt idx="705">
                  <c:v>44555</c:v>
                </c:pt>
                <c:pt idx="706">
                  <c:v>44556</c:v>
                </c:pt>
                <c:pt idx="707">
                  <c:v>44557</c:v>
                </c:pt>
                <c:pt idx="708">
                  <c:v>44558</c:v>
                </c:pt>
                <c:pt idx="709">
                  <c:v>44559</c:v>
                </c:pt>
                <c:pt idx="710">
                  <c:v>44560</c:v>
                </c:pt>
                <c:pt idx="711">
                  <c:v>44561</c:v>
                </c:pt>
                <c:pt idx="712">
                  <c:v>44562</c:v>
                </c:pt>
                <c:pt idx="713">
                  <c:v>44563</c:v>
                </c:pt>
                <c:pt idx="714">
                  <c:v>44564</c:v>
                </c:pt>
                <c:pt idx="715">
                  <c:v>44565</c:v>
                </c:pt>
                <c:pt idx="716">
                  <c:v>44566</c:v>
                </c:pt>
                <c:pt idx="717">
                  <c:v>44567</c:v>
                </c:pt>
                <c:pt idx="718">
                  <c:v>44568</c:v>
                </c:pt>
                <c:pt idx="719">
                  <c:v>44569</c:v>
                </c:pt>
                <c:pt idx="720">
                  <c:v>44570</c:v>
                </c:pt>
                <c:pt idx="721">
                  <c:v>44571</c:v>
                </c:pt>
                <c:pt idx="722">
                  <c:v>44572</c:v>
                </c:pt>
                <c:pt idx="723">
                  <c:v>44573</c:v>
                </c:pt>
                <c:pt idx="724">
                  <c:v>44574</c:v>
                </c:pt>
                <c:pt idx="725">
                  <c:v>44575</c:v>
                </c:pt>
                <c:pt idx="726">
                  <c:v>44576</c:v>
                </c:pt>
                <c:pt idx="727">
                  <c:v>44577</c:v>
                </c:pt>
                <c:pt idx="728">
                  <c:v>44578</c:v>
                </c:pt>
                <c:pt idx="729">
                  <c:v>44579</c:v>
                </c:pt>
                <c:pt idx="730">
                  <c:v>44580</c:v>
                </c:pt>
                <c:pt idx="731">
                  <c:v>44581</c:v>
                </c:pt>
                <c:pt idx="732">
                  <c:v>44582</c:v>
                </c:pt>
                <c:pt idx="733">
                  <c:v>44583</c:v>
                </c:pt>
                <c:pt idx="734">
                  <c:v>44584</c:v>
                </c:pt>
                <c:pt idx="735">
                  <c:v>44585</c:v>
                </c:pt>
                <c:pt idx="736">
                  <c:v>44586</c:v>
                </c:pt>
                <c:pt idx="737">
                  <c:v>44587</c:v>
                </c:pt>
                <c:pt idx="738">
                  <c:v>44588</c:v>
                </c:pt>
                <c:pt idx="739">
                  <c:v>44589</c:v>
                </c:pt>
                <c:pt idx="740">
                  <c:v>44590</c:v>
                </c:pt>
                <c:pt idx="741">
                  <c:v>44591</c:v>
                </c:pt>
                <c:pt idx="742">
                  <c:v>44592</c:v>
                </c:pt>
                <c:pt idx="743">
                  <c:v>44593</c:v>
                </c:pt>
                <c:pt idx="744">
                  <c:v>44594</c:v>
                </c:pt>
                <c:pt idx="745">
                  <c:v>44595</c:v>
                </c:pt>
                <c:pt idx="746">
                  <c:v>44596</c:v>
                </c:pt>
                <c:pt idx="747">
                  <c:v>44597</c:v>
                </c:pt>
                <c:pt idx="748">
                  <c:v>44598</c:v>
                </c:pt>
                <c:pt idx="749">
                  <c:v>44599</c:v>
                </c:pt>
                <c:pt idx="750">
                  <c:v>44600</c:v>
                </c:pt>
                <c:pt idx="751">
                  <c:v>44601</c:v>
                </c:pt>
                <c:pt idx="752">
                  <c:v>44602</c:v>
                </c:pt>
                <c:pt idx="753">
                  <c:v>44603</c:v>
                </c:pt>
                <c:pt idx="754">
                  <c:v>44604</c:v>
                </c:pt>
                <c:pt idx="755">
                  <c:v>44605</c:v>
                </c:pt>
                <c:pt idx="756">
                  <c:v>44606</c:v>
                </c:pt>
                <c:pt idx="757">
                  <c:v>44607</c:v>
                </c:pt>
                <c:pt idx="758">
                  <c:v>44608</c:v>
                </c:pt>
                <c:pt idx="759">
                  <c:v>44609</c:v>
                </c:pt>
                <c:pt idx="760">
                  <c:v>44610</c:v>
                </c:pt>
                <c:pt idx="761">
                  <c:v>44611</c:v>
                </c:pt>
                <c:pt idx="762">
                  <c:v>44612</c:v>
                </c:pt>
                <c:pt idx="763">
                  <c:v>44613</c:v>
                </c:pt>
                <c:pt idx="764">
                  <c:v>44614</c:v>
                </c:pt>
                <c:pt idx="765">
                  <c:v>44615</c:v>
                </c:pt>
                <c:pt idx="766">
                  <c:v>44616</c:v>
                </c:pt>
                <c:pt idx="767">
                  <c:v>44617</c:v>
                </c:pt>
                <c:pt idx="768">
                  <c:v>44618</c:v>
                </c:pt>
                <c:pt idx="769">
                  <c:v>44619</c:v>
                </c:pt>
                <c:pt idx="770">
                  <c:v>44620</c:v>
                </c:pt>
                <c:pt idx="771">
                  <c:v>44621</c:v>
                </c:pt>
                <c:pt idx="772">
                  <c:v>44622</c:v>
                </c:pt>
                <c:pt idx="773">
                  <c:v>44623</c:v>
                </c:pt>
                <c:pt idx="774">
                  <c:v>44624</c:v>
                </c:pt>
                <c:pt idx="775">
                  <c:v>44625</c:v>
                </c:pt>
                <c:pt idx="776">
                  <c:v>44626</c:v>
                </c:pt>
                <c:pt idx="777">
                  <c:v>44627</c:v>
                </c:pt>
                <c:pt idx="778">
                  <c:v>44628</c:v>
                </c:pt>
                <c:pt idx="779">
                  <c:v>44629</c:v>
                </c:pt>
                <c:pt idx="780">
                  <c:v>44630</c:v>
                </c:pt>
                <c:pt idx="781">
                  <c:v>44631</c:v>
                </c:pt>
                <c:pt idx="782">
                  <c:v>44632</c:v>
                </c:pt>
                <c:pt idx="783">
                  <c:v>44633</c:v>
                </c:pt>
                <c:pt idx="784">
                  <c:v>44634</c:v>
                </c:pt>
                <c:pt idx="785">
                  <c:v>44635</c:v>
                </c:pt>
                <c:pt idx="786">
                  <c:v>44636</c:v>
                </c:pt>
                <c:pt idx="787">
                  <c:v>44637</c:v>
                </c:pt>
                <c:pt idx="788">
                  <c:v>44638</c:v>
                </c:pt>
                <c:pt idx="789">
                  <c:v>44639</c:v>
                </c:pt>
                <c:pt idx="790">
                  <c:v>44640</c:v>
                </c:pt>
                <c:pt idx="791">
                  <c:v>44641</c:v>
                </c:pt>
                <c:pt idx="792">
                  <c:v>44642</c:v>
                </c:pt>
                <c:pt idx="793">
                  <c:v>44643</c:v>
                </c:pt>
                <c:pt idx="794">
                  <c:v>44644</c:v>
                </c:pt>
                <c:pt idx="795">
                  <c:v>44645</c:v>
                </c:pt>
                <c:pt idx="796">
                  <c:v>44646</c:v>
                </c:pt>
                <c:pt idx="797">
                  <c:v>44647</c:v>
                </c:pt>
                <c:pt idx="798">
                  <c:v>44648</c:v>
                </c:pt>
                <c:pt idx="799">
                  <c:v>44649</c:v>
                </c:pt>
                <c:pt idx="800">
                  <c:v>44650</c:v>
                </c:pt>
                <c:pt idx="801">
                  <c:v>44651</c:v>
                </c:pt>
                <c:pt idx="802">
                  <c:v>44652</c:v>
                </c:pt>
                <c:pt idx="803">
                  <c:v>44653</c:v>
                </c:pt>
                <c:pt idx="804">
                  <c:v>44654</c:v>
                </c:pt>
                <c:pt idx="805">
                  <c:v>44655</c:v>
                </c:pt>
                <c:pt idx="806">
                  <c:v>44656</c:v>
                </c:pt>
                <c:pt idx="807">
                  <c:v>44657</c:v>
                </c:pt>
                <c:pt idx="808">
                  <c:v>44658</c:v>
                </c:pt>
                <c:pt idx="809">
                  <c:v>44659</c:v>
                </c:pt>
                <c:pt idx="810">
                  <c:v>44660</c:v>
                </c:pt>
                <c:pt idx="811">
                  <c:v>44661</c:v>
                </c:pt>
                <c:pt idx="812">
                  <c:v>44662</c:v>
                </c:pt>
                <c:pt idx="813">
                  <c:v>44663</c:v>
                </c:pt>
                <c:pt idx="814">
                  <c:v>44664</c:v>
                </c:pt>
                <c:pt idx="815">
                  <c:v>44665</c:v>
                </c:pt>
                <c:pt idx="816">
                  <c:v>44666</c:v>
                </c:pt>
                <c:pt idx="817">
                  <c:v>44667</c:v>
                </c:pt>
                <c:pt idx="818">
                  <c:v>44668</c:v>
                </c:pt>
                <c:pt idx="819">
                  <c:v>44669</c:v>
                </c:pt>
                <c:pt idx="820">
                  <c:v>44670</c:v>
                </c:pt>
                <c:pt idx="821">
                  <c:v>44671</c:v>
                </c:pt>
                <c:pt idx="822">
                  <c:v>44672</c:v>
                </c:pt>
                <c:pt idx="823">
                  <c:v>44673</c:v>
                </c:pt>
                <c:pt idx="824">
                  <c:v>44674</c:v>
                </c:pt>
                <c:pt idx="825">
                  <c:v>44675</c:v>
                </c:pt>
                <c:pt idx="826">
                  <c:v>44676</c:v>
                </c:pt>
                <c:pt idx="827">
                  <c:v>44677</c:v>
                </c:pt>
                <c:pt idx="828">
                  <c:v>44678</c:v>
                </c:pt>
                <c:pt idx="829">
                  <c:v>44679</c:v>
                </c:pt>
                <c:pt idx="830">
                  <c:v>44680</c:v>
                </c:pt>
                <c:pt idx="831">
                  <c:v>44681</c:v>
                </c:pt>
                <c:pt idx="832">
                  <c:v>44682</c:v>
                </c:pt>
                <c:pt idx="833">
                  <c:v>44683</c:v>
                </c:pt>
                <c:pt idx="834">
                  <c:v>44684</c:v>
                </c:pt>
                <c:pt idx="835">
                  <c:v>44685</c:v>
                </c:pt>
                <c:pt idx="836">
                  <c:v>44686</c:v>
                </c:pt>
                <c:pt idx="837">
                  <c:v>44687</c:v>
                </c:pt>
                <c:pt idx="838">
                  <c:v>44688</c:v>
                </c:pt>
                <c:pt idx="839">
                  <c:v>44689</c:v>
                </c:pt>
                <c:pt idx="840">
                  <c:v>44690</c:v>
                </c:pt>
                <c:pt idx="841">
                  <c:v>44691</c:v>
                </c:pt>
                <c:pt idx="842">
                  <c:v>44692</c:v>
                </c:pt>
                <c:pt idx="843">
                  <c:v>44693</c:v>
                </c:pt>
                <c:pt idx="844">
                  <c:v>44694</c:v>
                </c:pt>
                <c:pt idx="845">
                  <c:v>44695</c:v>
                </c:pt>
                <c:pt idx="846">
                  <c:v>44696</c:v>
                </c:pt>
                <c:pt idx="847">
                  <c:v>44697</c:v>
                </c:pt>
                <c:pt idx="848">
                  <c:v>44698</c:v>
                </c:pt>
                <c:pt idx="849">
                  <c:v>44699</c:v>
                </c:pt>
                <c:pt idx="850">
                  <c:v>44700</c:v>
                </c:pt>
                <c:pt idx="851">
                  <c:v>44701</c:v>
                </c:pt>
                <c:pt idx="852">
                  <c:v>44702</c:v>
                </c:pt>
                <c:pt idx="853">
                  <c:v>44703</c:v>
                </c:pt>
                <c:pt idx="854">
                  <c:v>44704</c:v>
                </c:pt>
                <c:pt idx="855">
                  <c:v>44705</c:v>
                </c:pt>
                <c:pt idx="856">
                  <c:v>44706</c:v>
                </c:pt>
                <c:pt idx="857">
                  <c:v>44707</c:v>
                </c:pt>
                <c:pt idx="858">
                  <c:v>44708</c:v>
                </c:pt>
                <c:pt idx="859">
                  <c:v>44709</c:v>
                </c:pt>
                <c:pt idx="860">
                  <c:v>44710</c:v>
                </c:pt>
                <c:pt idx="861">
                  <c:v>44711</c:v>
                </c:pt>
                <c:pt idx="862">
                  <c:v>44712</c:v>
                </c:pt>
                <c:pt idx="863">
                  <c:v>44713</c:v>
                </c:pt>
                <c:pt idx="864">
                  <c:v>44714</c:v>
                </c:pt>
                <c:pt idx="865">
                  <c:v>44715</c:v>
                </c:pt>
                <c:pt idx="866">
                  <c:v>44716</c:v>
                </c:pt>
                <c:pt idx="867">
                  <c:v>44717</c:v>
                </c:pt>
                <c:pt idx="868">
                  <c:v>44718</c:v>
                </c:pt>
                <c:pt idx="869">
                  <c:v>44719</c:v>
                </c:pt>
                <c:pt idx="870">
                  <c:v>44720</c:v>
                </c:pt>
                <c:pt idx="871">
                  <c:v>44721</c:v>
                </c:pt>
                <c:pt idx="872">
                  <c:v>44722</c:v>
                </c:pt>
                <c:pt idx="873">
                  <c:v>44723</c:v>
                </c:pt>
                <c:pt idx="874">
                  <c:v>44724</c:v>
                </c:pt>
                <c:pt idx="875">
                  <c:v>44725</c:v>
                </c:pt>
                <c:pt idx="876">
                  <c:v>44726</c:v>
                </c:pt>
                <c:pt idx="877">
                  <c:v>44727</c:v>
                </c:pt>
                <c:pt idx="878">
                  <c:v>44728</c:v>
                </c:pt>
                <c:pt idx="879">
                  <c:v>44729</c:v>
                </c:pt>
                <c:pt idx="880">
                  <c:v>44730</c:v>
                </c:pt>
                <c:pt idx="881">
                  <c:v>44731</c:v>
                </c:pt>
                <c:pt idx="882">
                  <c:v>44732</c:v>
                </c:pt>
                <c:pt idx="883">
                  <c:v>44733</c:v>
                </c:pt>
                <c:pt idx="884">
                  <c:v>44734</c:v>
                </c:pt>
                <c:pt idx="885">
                  <c:v>44735</c:v>
                </c:pt>
                <c:pt idx="886">
                  <c:v>44736</c:v>
                </c:pt>
                <c:pt idx="887">
                  <c:v>44737</c:v>
                </c:pt>
                <c:pt idx="888">
                  <c:v>44738</c:v>
                </c:pt>
                <c:pt idx="889">
                  <c:v>44739</c:v>
                </c:pt>
                <c:pt idx="890">
                  <c:v>44740</c:v>
                </c:pt>
                <c:pt idx="891">
                  <c:v>44741</c:v>
                </c:pt>
                <c:pt idx="892">
                  <c:v>44742</c:v>
                </c:pt>
                <c:pt idx="893">
                  <c:v>44743</c:v>
                </c:pt>
                <c:pt idx="894">
                  <c:v>44744</c:v>
                </c:pt>
                <c:pt idx="895">
                  <c:v>44745</c:v>
                </c:pt>
                <c:pt idx="896">
                  <c:v>44746</c:v>
                </c:pt>
                <c:pt idx="897">
                  <c:v>44747</c:v>
                </c:pt>
                <c:pt idx="898">
                  <c:v>44748</c:v>
                </c:pt>
                <c:pt idx="899">
                  <c:v>44749</c:v>
                </c:pt>
                <c:pt idx="900">
                  <c:v>44750</c:v>
                </c:pt>
                <c:pt idx="901">
                  <c:v>44751</c:v>
                </c:pt>
                <c:pt idx="902">
                  <c:v>44752</c:v>
                </c:pt>
                <c:pt idx="903">
                  <c:v>44753</c:v>
                </c:pt>
                <c:pt idx="904">
                  <c:v>44754</c:v>
                </c:pt>
              </c:numCache>
            </c:numRef>
          </c:cat>
          <c:val>
            <c:numRef>
              <c:f>'[WEOJuly2022update (1).xlsx]Figure 3'!$K$9:$K$913</c:f>
              <c:numCache>
                <c:formatCode>0.00</c:formatCode>
                <c:ptCount val="905"/>
                <c:pt idx="0">
                  <c:v>0.77</c:v>
                </c:pt>
                <c:pt idx="1">
                  <c:v>1.49</c:v>
                </c:pt>
                <c:pt idx="2">
                  <c:v>1.31</c:v>
                </c:pt>
                <c:pt idx="3">
                  <c:v>2.59</c:v>
                </c:pt>
                <c:pt idx="4">
                  <c:v>4.4400000000000004</c:v>
                </c:pt>
                <c:pt idx="5">
                  <c:v>6.88</c:v>
                </c:pt>
                <c:pt idx="6">
                  <c:v>7.69</c:v>
                </c:pt>
                <c:pt idx="7">
                  <c:v>17.71</c:v>
                </c:pt>
                <c:pt idx="8">
                  <c:v>14.59</c:v>
                </c:pt>
                <c:pt idx="9">
                  <c:v>17.37</c:v>
                </c:pt>
                <c:pt idx="10">
                  <c:v>19.82</c:v>
                </c:pt>
                <c:pt idx="11">
                  <c:v>21.02</c:v>
                </c:pt>
                <c:pt idx="12">
                  <c:v>25.9</c:v>
                </c:pt>
                <c:pt idx="13">
                  <c:v>28.29</c:v>
                </c:pt>
                <c:pt idx="14">
                  <c:v>32.35</c:v>
                </c:pt>
                <c:pt idx="15">
                  <c:v>38.869999999999997</c:v>
                </c:pt>
                <c:pt idx="16">
                  <c:v>36.94</c:v>
                </c:pt>
                <c:pt idx="17">
                  <c:v>31.43</c:v>
                </c:pt>
                <c:pt idx="18">
                  <c:v>33.99</c:v>
                </c:pt>
                <c:pt idx="19">
                  <c:v>26.56</c:v>
                </c:pt>
                <c:pt idx="20">
                  <c:v>30.62</c:v>
                </c:pt>
                <c:pt idx="21">
                  <c:v>24.78</c:v>
                </c:pt>
                <c:pt idx="22">
                  <c:v>20.149999999999999</c:v>
                </c:pt>
                <c:pt idx="23">
                  <c:v>151.52000000000001</c:v>
                </c:pt>
                <c:pt idx="24">
                  <c:v>50.9</c:v>
                </c:pt>
                <c:pt idx="25">
                  <c:v>26.41</c:v>
                </c:pt>
                <c:pt idx="26">
                  <c:v>20.09</c:v>
                </c:pt>
                <c:pt idx="27">
                  <c:v>20.48</c:v>
                </c:pt>
                <c:pt idx="28">
                  <c:v>18.86</c:v>
                </c:pt>
                <c:pt idx="29">
                  <c:v>17.489999999999998</c:v>
                </c:pt>
                <c:pt idx="30">
                  <c:v>8.1999999999999993</c:v>
                </c:pt>
                <c:pt idx="31">
                  <c:v>8.89</c:v>
                </c:pt>
                <c:pt idx="32">
                  <c:v>3.97</c:v>
                </c:pt>
                <c:pt idx="33">
                  <c:v>6.48</c:v>
                </c:pt>
                <c:pt idx="34">
                  <c:v>4.09</c:v>
                </c:pt>
                <c:pt idx="35">
                  <c:v>5.08</c:v>
                </c:pt>
                <c:pt idx="36">
                  <c:v>4.0599999999999996</c:v>
                </c:pt>
                <c:pt idx="37">
                  <c:v>4.33</c:v>
                </c:pt>
                <c:pt idx="38">
                  <c:v>3.27</c:v>
                </c:pt>
                <c:pt idx="39">
                  <c:v>4.2699999999999996</c:v>
                </c:pt>
                <c:pt idx="40">
                  <c:v>5.73</c:v>
                </c:pt>
                <c:pt idx="41">
                  <c:v>2.02</c:v>
                </c:pt>
                <c:pt idx="42">
                  <c:v>1.25</c:v>
                </c:pt>
                <c:pt idx="43">
                  <c:v>1.19</c:v>
                </c:pt>
                <c:pt idx="44">
                  <c:v>1.37</c:v>
                </c:pt>
                <c:pt idx="45">
                  <c:v>1.27</c:v>
                </c:pt>
                <c:pt idx="46">
                  <c:v>0.75</c:v>
                </c:pt>
                <c:pt idx="47">
                  <c:v>0.41</c:v>
                </c:pt>
                <c:pt idx="48">
                  <c:v>0.36</c:v>
                </c:pt>
                <c:pt idx="49">
                  <c:v>0.17</c:v>
                </c:pt>
                <c:pt idx="50">
                  <c:v>0.14000000000000001</c:v>
                </c:pt>
                <c:pt idx="51">
                  <c:v>0.09</c:v>
                </c:pt>
                <c:pt idx="52">
                  <c:v>0.05</c:v>
                </c:pt>
                <c:pt idx="53">
                  <c:v>0.04</c:v>
                </c:pt>
                <c:pt idx="54">
                  <c:v>0.04</c:v>
                </c:pt>
                <c:pt idx="55">
                  <c:v>0.04</c:v>
                </c:pt>
                <c:pt idx="56">
                  <c:v>0.01</c:v>
                </c:pt>
                <c:pt idx="57">
                  <c:v>0.01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0.01</c:v>
                </c:pt>
                <c:pt idx="62">
                  <c:v>0</c:v>
                </c:pt>
                <c:pt idx="63">
                  <c:v>0.04</c:v>
                </c:pt>
                <c:pt idx="64">
                  <c:v>0</c:v>
                </c:pt>
                <c:pt idx="65">
                  <c:v>0</c:v>
                </c:pt>
                <c:pt idx="66">
                  <c:v>0.01</c:v>
                </c:pt>
                <c:pt idx="67">
                  <c:v>0</c:v>
                </c:pt>
                <c:pt idx="68">
                  <c:v>0.01</c:v>
                </c:pt>
                <c:pt idx="69">
                  <c:v>0.01</c:v>
                </c:pt>
                <c:pt idx="70">
                  <c:v>0</c:v>
                </c:pt>
                <c:pt idx="71">
                  <c:v>1.31</c:v>
                </c:pt>
                <c:pt idx="72">
                  <c:v>0.55000000000000004</c:v>
                </c:pt>
                <c:pt idx="73">
                  <c:v>0.62</c:v>
                </c:pt>
                <c:pt idx="74">
                  <c:v>0.65</c:v>
                </c:pt>
                <c:pt idx="75">
                  <c:v>0.52</c:v>
                </c:pt>
                <c:pt idx="76">
                  <c:v>0.79</c:v>
                </c:pt>
                <c:pt idx="77">
                  <c:v>0.3</c:v>
                </c:pt>
                <c:pt idx="78">
                  <c:v>1.4</c:v>
                </c:pt>
                <c:pt idx="79">
                  <c:v>0.57999999999999996</c:v>
                </c:pt>
                <c:pt idx="80">
                  <c:v>0.51</c:v>
                </c:pt>
                <c:pt idx="81">
                  <c:v>0.38</c:v>
                </c:pt>
                <c:pt idx="82">
                  <c:v>0.65</c:v>
                </c:pt>
                <c:pt idx="83">
                  <c:v>0.71</c:v>
                </c:pt>
                <c:pt idx="84">
                  <c:v>0.56999999999999995</c:v>
                </c:pt>
                <c:pt idx="85">
                  <c:v>0.67</c:v>
                </c:pt>
                <c:pt idx="86">
                  <c:v>0.76</c:v>
                </c:pt>
                <c:pt idx="87">
                  <c:v>0.77</c:v>
                </c:pt>
                <c:pt idx="88">
                  <c:v>0.64</c:v>
                </c:pt>
                <c:pt idx="89">
                  <c:v>0.51</c:v>
                </c:pt>
                <c:pt idx="90">
                  <c:v>0.53</c:v>
                </c:pt>
                <c:pt idx="91">
                  <c:v>0.44</c:v>
                </c:pt>
                <c:pt idx="92">
                  <c:v>0.49</c:v>
                </c:pt>
                <c:pt idx="93">
                  <c:v>0.31</c:v>
                </c:pt>
                <c:pt idx="94">
                  <c:v>0.38</c:v>
                </c:pt>
                <c:pt idx="95">
                  <c:v>0.3</c:v>
                </c:pt>
                <c:pt idx="96">
                  <c:v>0.36</c:v>
                </c:pt>
                <c:pt idx="97">
                  <c:v>0.26</c:v>
                </c:pt>
                <c:pt idx="98">
                  <c:v>0.43</c:v>
                </c:pt>
                <c:pt idx="99">
                  <c:v>0.27</c:v>
                </c:pt>
                <c:pt idx="100">
                  <c:v>0.33</c:v>
                </c:pt>
                <c:pt idx="101">
                  <c:v>0.31</c:v>
                </c:pt>
                <c:pt idx="102">
                  <c:v>0.2</c:v>
                </c:pt>
                <c:pt idx="103">
                  <c:v>0.13</c:v>
                </c:pt>
                <c:pt idx="104">
                  <c:v>0.13</c:v>
                </c:pt>
                <c:pt idx="105">
                  <c:v>0.15</c:v>
                </c:pt>
                <c:pt idx="106">
                  <c:v>0.2</c:v>
                </c:pt>
                <c:pt idx="107">
                  <c:v>0.06</c:v>
                </c:pt>
                <c:pt idx="108">
                  <c:v>0.17</c:v>
                </c:pt>
                <c:pt idx="109">
                  <c:v>0.15</c:v>
                </c:pt>
                <c:pt idx="110">
                  <c:v>0.32</c:v>
                </c:pt>
                <c:pt idx="111">
                  <c:v>0.22</c:v>
                </c:pt>
                <c:pt idx="112">
                  <c:v>0.15</c:v>
                </c:pt>
                <c:pt idx="113">
                  <c:v>0.14000000000000001</c:v>
                </c:pt>
                <c:pt idx="114">
                  <c:v>0.15</c:v>
                </c:pt>
                <c:pt idx="115">
                  <c:v>0.15</c:v>
                </c:pt>
                <c:pt idx="116">
                  <c:v>0.15</c:v>
                </c:pt>
                <c:pt idx="117">
                  <c:v>0.15</c:v>
                </c:pt>
                <c:pt idx="118">
                  <c:v>0.21</c:v>
                </c:pt>
                <c:pt idx="119">
                  <c:v>0.2</c:v>
                </c:pt>
                <c:pt idx="120">
                  <c:v>0.2</c:v>
                </c:pt>
                <c:pt idx="121">
                  <c:v>0.32</c:v>
                </c:pt>
                <c:pt idx="122">
                  <c:v>0.37</c:v>
                </c:pt>
                <c:pt idx="123">
                  <c:v>0.28000000000000003</c:v>
                </c:pt>
                <c:pt idx="124">
                  <c:v>0.37</c:v>
                </c:pt>
                <c:pt idx="125">
                  <c:v>0.4</c:v>
                </c:pt>
                <c:pt idx="126">
                  <c:v>0.28999999999999998</c:v>
                </c:pt>
                <c:pt idx="127">
                  <c:v>0.28000000000000003</c:v>
                </c:pt>
                <c:pt idx="128">
                  <c:v>0.23</c:v>
                </c:pt>
                <c:pt idx="129">
                  <c:v>0.05</c:v>
                </c:pt>
                <c:pt idx="130">
                  <c:v>0.04</c:v>
                </c:pt>
                <c:pt idx="131">
                  <c:v>0.03</c:v>
                </c:pt>
                <c:pt idx="132">
                  <c:v>0.16</c:v>
                </c:pt>
                <c:pt idx="133">
                  <c:v>0.1</c:v>
                </c:pt>
                <c:pt idx="134">
                  <c:v>0.04</c:v>
                </c:pt>
                <c:pt idx="135">
                  <c:v>0.04</c:v>
                </c:pt>
                <c:pt idx="136">
                  <c:v>0.03</c:v>
                </c:pt>
                <c:pt idx="137">
                  <c:v>0.02</c:v>
                </c:pt>
                <c:pt idx="138">
                  <c:v>0.06</c:v>
                </c:pt>
                <c:pt idx="139">
                  <c:v>0.02</c:v>
                </c:pt>
                <c:pt idx="140">
                  <c:v>0.21</c:v>
                </c:pt>
                <c:pt idx="141">
                  <c:v>0.05</c:v>
                </c:pt>
                <c:pt idx="142">
                  <c:v>0.04</c:v>
                </c:pt>
                <c:pt idx="143">
                  <c:v>0.02</c:v>
                </c:pt>
                <c:pt idx="144">
                  <c:v>0.13</c:v>
                </c:pt>
                <c:pt idx="145">
                  <c:v>0.47</c:v>
                </c:pt>
                <c:pt idx="146">
                  <c:v>0.56999999999999995</c:v>
                </c:pt>
                <c:pt idx="147">
                  <c:v>0.38</c:v>
                </c:pt>
                <c:pt idx="148">
                  <c:v>0.44</c:v>
                </c:pt>
                <c:pt idx="149">
                  <c:v>0.32</c:v>
                </c:pt>
                <c:pt idx="150">
                  <c:v>0.33</c:v>
                </c:pt>
                <c:pt idx="151">
                  <c:v>0.3</c:v>
                </c:pt>
                <c:pt idx="152">
                  <c:v>0.31</c:v>
                </c:pt>
                <c:pt idx="153">
                  <c:v>0.18</c:v>
                </c:pt>
                <c:pt idx="154">
                  <c:v>0.2</c:v>
                </c:pt>
                <c:pt idx="155">
                  <c:v>0.12</c:v>
                </c:pt>
                <c:pt idx="156">
                  <c:v>0.15</c:v>
                </c:pt>
                <c:pt idx="157">
                  <c:v>0.16</c:v>
                </c:pt>
                <c:pt idx="158">
                  <c:v>0.28999999999999998</c:v>
                </c:pt>
                <c:pt idx="159">
                  <c:v>0.21</c:v>
                </c:pt>
                <c:pt idx="160">
                  <c:v>0.13</c:v>
                </c:pt>
                <c:pt idx="161">
                  <c:v>0.12</c:v>
                </c:pt>
                <c:pt idx="162">
                  <c:v>0.06</c:v>
                </c:pt>
                <c:pt idx="163">
                  <c:v>0.03</c:v>
                </c:pt>
                <c:pt idx="164">
                  <c:v>0.06</c:v>
                </c:pt>
                <c:pt idx="165">
                  <c:v>0.05</c:v>
                </c:pt>
                <c:pt idx="166">
                  <c:v>0.09</c:v>
                </c:pt>
                <c:pt idx="167">
                  <c:v>0.12</c:v>
                </c:pt>
                <c:pt idx="168">
                  <c:v>0.15</c:v>
                </c:pt>
                <c:pt idx="169">
                  <c:v>0.06</c:v>
                </c:pt>
                <c:pt idx="170">
                  <c:v>0.06</c:v>
                </c:pt>
                <c:pt idx="171">
                  <c:v>0.03</c:v>
                </c:pt>
                <c:pt idx="172">
                  <c:v>0.04</c:v>
                </c:pt>
                <c:pt idx="173">
                  <c:v>0.05</c:v>
                </c:pt>
                <c:pt idx="174">
                  <c:v>0.06</c:v>
                </c:pt>
                <c:pt idx="175">
                  <c:v>0.05</c:v>
                </c:pt>
                <c:pt idx="176">
                  <c:v>0.04</c:v>
                </c:pt>
                <c:pt idx="177">
                  <c:v>0.02</c:v>
                </c:pt>
                <c:pt idx="178">
                  <c:v>0.06</c:v>
                </c:pt>
                <c:pt idx="179">
                  <c:v>0.3</c:v>
                </c:pt>
                <c:pt idx="180">
                  <c:v>0.55000000000000004</c:v>
                </c:pt>
                <c:pt idx="181">
                  <c:v>0.3</c:v>
                </c:pt>
                <c:pt idx="182">
                  <c:v>0.14000000000000001</c:v>
                </c:pt>
                <c:pt idx="183">
                  <c:v>0.31</c:v>
                </c:pt>
                <c:pt idx="184">
                  <c:v>0.5</c:v>
                </c:pt>
                <c:pt idx="185">
                  <c:v>0.57999999999999996</c:v>
                </c:pt>
                <c:pt idx="186">
                  <c:v>1.03</c:v>
                </c:pt>
                <c:pt idx="187">
                  <c:v>1.03</c:v>
                </c:pt>
                <c:pt idx="188">
                  <c:v>1.01</c:v>
                </c:pt>
                <c:pt idx="189">
                  <c:v>0.98</c:v>
                </c:pt>
                <c:pt idx="190">
                  <c:v>1.25</c:v>
                </c:pt>
                <c:pt idx="191">
                  <c:v>1.23</c:v>
                </c:pt>
                <c:pt idx="192">
                  <c:v>1.34</c:v>
                </c:pt>
                <c:pt idx="193">
                  <c:v>0.62</c:v>
                </c:pt>
                <c:pt idx="194">
                  <c:v>0.53</c:v>
                </c:pt>
                <c:pt idx="195">
                  <c:v>0.47</c:v>
                </c:pt>
                <c:pt idx="196">
                  <c:v>0.51</c:v>
                </c:pt>
                <c:pt idx="197">
                  <c:v>0.46</c:v>
                </c:pt>
                <c:pt idx="198">
                  <c:v>0.5</c:v>
                </c:pt>
                <c:pt idx="199">
                  <c:v>0.41</c:v>
                </c:pt>
                <c:pt idx="200">
                  <c:v>0.39</c:v>
                </c:pt>
                <c:pt idx="201">
                  <c:v>0.26</c:v>
                </c:pt>
                <c:pt idx="202">
                  <c:v>0.45</c:v>
                </c:pt>
                <c:pt idx="203">
                  <c:v>0.3</c:v>
                </c:pt>
                <c:pt idx="204">
                  <c:v>0.28999999999999998</c:v>
                </c:pt>
                <c:pt idx="205">
                  <c:v>0.28000000000000003</c:v>
                </c:pt>
                <c:pt idx="206">
                  <c:v>0.36</c:v>
                </c:pt>
                <c:pt idx="207">
                  <c:v>0.28000000000000003</c:v>
                </c:pt>
                <c:pt idx="208">
                  <c:v>0.2</c:v>
                </c:pt>
                <c:pt idx="209">
                  <c:v>0.37</c:v>
                </c:pt>
                <c:pt idx="210">
                  <c:v>0.17</c:v>
                </c:pt>
                <c:pt idx="211">
                  <c:v>0.14000000000000001</c:v>
                </c:pt>
                <c:pt idx="212">
                  <c:v>0.22</c:v>
                </c:pt>
                <c:pt idx="213">
                  <c:v>0.23</c:v>
                </c:pt>
                <c:pt idx="214">
                  <c:v>0.34</c:v>
                </c:pt>
                <c:pt idx="215">
                  <c:v>0.15</c:v>
                </c:pt>
                <c:pt idx="216">
                  <c:v>0.27</c:v>
                </c:pt>
                <c:pt idx="217">
                  <c:v>0.16</c:v>
                </c:pt>
                <c:pt idx="218">
                  <c:v>0.14000000000000001</c:v>
                </c:pt>
                <c:pt idx="219">
                  <c:v>0.19</c:v>
                </c:pt>
                <c:pt idx="220">
                  <c:v>0.16</c:v>
                </c:pt>
                <c:pt idx="221">
                  <c:v>0.1</c:v>
                </c:pt>
                <c:pt idx="222">
                  <c:v>0.04</c:v>
                </c:pt>
                <c:pt idx="223">
                  <c:v>0.19</c:v>
                </c:pt>
                <c:pt idx="224">
                  <c:v>0.34</c:v>
                </c:pt>
                <c:pt idx="225">
                  <c:v>0.19</c:v>
                </c:pt>
                <c:pt idx="226">
                  <c:v>0.12</c:v>
                </c:pt>
                <c:pt idx="227">
                  <c:v>0.26</c:v>
                </c:pt>
                <c:pt idx="228">
                  <c:v>0.08</c:v>
                </c:pt>
                <c:pt idx="229">
                  <c:v>0.17</c:v>
                </c:pt>
                <c:pt idx="230">
                  <c:v>0.17</c:v>
                </c:pt>
                <c:pt idx="231">
                  <c:v>0.13</c:v>
                </c:pt>
                <c:pt idx="232">
                  <c:v>0.08</c:v>
                </c:pt>
                <c:pt idx="233">
                  <c:v>0.15</c:v>
                </c:pt>
                <c:pt idx="234">
                  <c:v>0.22</c:v>
                </c:pt>
                <c:pt idx="235">
                  <c:v>0.08</c:v>
                </c:pt>
                <c:pt idx="236">
                  <c:v>0.7</c:v>
                </c:pt>
                <c:pt idx="237">
                  <c:v>0.39</c:v>
                </c:pt>
                <c:pt idx="238">
                  <c:v>0.09</c:v>
                </c:pt>
                <c:pt idx="239">
                  <c:v>0.16</c:v>
                </c:pt>
                <c:pt idx="240">
                  <c:v>0.14000000000000001</c:v>
                </c:pt>
                <c:pt idx="241">
                  <c:v>0.2</c:v>
                </c:pt>
                <c:pt idx="242">
                  <c:v>0.24</c:v>
                </c:pt>
                <c:pt idx="243">
                  <c:v>0.21</c:v>
                </c:pt>
                <c:pt idx="244">
                  <c:v>0.25</c:v>
                </c:pt>
                <c:pt idx="245">
                  <c:v>0.15</c:v>
                </c:pt>
                <c:pt idx="246">
                  <c:v>0.18</c:v>
                </c:pt>
                <c:pt idx="247">
                  <c:v>0.2</c:v>
                </c:pt>
                <c:pt idx="248">
                  <c:v>0.18</c:v>
                </c:pt>
                <c:pt idx="249">
                  <c:v>0.3</c:v>
                </c:pt>
                <c:pt idx="250">
                  <c:v>0.26</c:v>
                </c:pt>
                <c:pt idx="251">
                  <c:v>0.14000000000000001</c:v>
                </c:pt>
                <c:pt idx="252">
                  <c:v>0.26</c:v>
                </c:pt>
                <c:pt idx="253">
                  <c:v>0.22</c:v>
                </c:pt>
                <c:pt idx="254">
                  <c:v>0.1</c:v>
                </c:pt>
                <c:pt idx="255">
                  <c:v>0.33</c:v>
                </c:pt>
                <c:pt idx="256">
                  <c:v>0.12</c:v>
                </c:pt>
                <c:pt idx="257">
                  <c:v>0.26</c:v>
                </c:pt>
                <c:pt idx="258">
                  <c:v>0.27</c:v>
                </c:pt>
                <c:pt idx="259">
                  <c:v>0.31</c:v>
                </c:pt>
                <c:pt idx="260">
                  <c:v>0.24</c:v>
                </c:pt>
                <c:pt idx="261">
                  <c:v>0.08</c:v>
                </c:pt>
                <c:pt idx="262">
                  <c:v>0.15</c:v>
                </c:pt>
                <c:pt idx="263">
                  <c:v>0.39</c:v>
                </c:pt>
                <c:pt idx="264">
                  <c:v>0.23</c:v>
                </c:pt>
                <c:pt idx="265">
                  <c:v>0.32</c:v>
                </c:pt>
                <c:pt idx="266">
                  <c:v>0.23</c:v>
                </c:pt>
                <c:pt idx="267">
                  <c:v>0.24</c:v>
                </c:pt>
                <c:pt idx="268">
                  <c:v>0.24</c:v>
                </c:pt>
                <c:pt idx="269">
                  <c:v>0.1</c:v>
                </c:pt>
                <c:pt idx="270">
                  <c:v>0.11</c:v>
                </c:pt>
                <c:pt idx="271">
                  <c:v>0.34</c:v>
                </c:pt>
                <c:pt idx="272">
                  <c:v>0.33</c:v>
                </c:pt>
                <c:pt idx="273">
                  <c:v>0.24</c:v>
                </c:pt>
                <c:pt idx="274">
                  <c:v>0.15</c:v>
                </c:pt>
                <c:pt idx="275">
                  <c:v>0.25</c:v>
                </c:pt>
                <c:pt idx="276">
                  <c:v>0.11</c:v>
                </c:pt>
                <c:pt idx="277">
                  <c:v>0.27</c:v>
                </c:pt>
                <c:pt idx="278">
                  <c:v>0.19</c:v>
                </c:pt>
                <c:pt idx="279">
                  <c:v>1.61</c:v>
                </c:pt>
                <c:pt idx="280">
                  <c:v>0.5</c:v>
                </c:pt>
                <c:pt idx="281">
                  <c:v>0.6</c:v>
                </c:pt>
                <c:pt idx="282">
                  <c:v>0.39</c:v>
                </c:pt>
                <c:pt idx="283">
                  <c:v>0.54</c:v>
                </c:pt>
                <c:pt idx="284">
                  <c:v>0.44</c:v>
                </c:pt>
                <c:pt idx="285">
                  <c:v>0.72</c:v>
                </c:pt>
                <c:pt idx="286">
                  <c:v>0.33</c:v>
                </c:pt>
                <c:pt idx="287">
                  <c:v>0.66</c:v>
                </c:pt>
                <c:pt idx="288">
                  <c:v>1.3</c:v>
                </c:pt>
                <c:pt idx="289">
                  <c:v>0.32</c:v>
                </c:pt>
                <c:pt idx="290">
                  <c:v>0.39</c:v>
                </c:pt>
                <c:pt idx="291">
                  <c:v>0.27</c:v>
                </c:pt>
                <c:pt idx="292">
                  <c:v>0.36</c:v>
                </c:pt>
                <c:pt idx="293">
                  <c:v>0.1</c:v>
                </c:pt>
                <c:pt idx="294">
                  <c:v>0.26</c:v>
                </c:pt>
                <c:pt idx="295">
                  <c:v>0.16</c:v>
                </c:pt>
                <c:pt idx="296">
                  <c:v>7.0000000000000007E-2</c:v>
                </c:pt>
                <c:pt idx="297">
                  <c:v>0.15</c:v>
                </c:pt>
                <c:pt idx="298">
                  <c:v>0.1</c:v>
                </c:pt>
                <c:pt idx="299">
                  <c:v>0.06</c:v>
                </c:pt>
                <c:pt idx="300">
                  <c:v>0.14000000000000001</c:v>
                </c:pt>
                <c:pt idx="301">
                  <c:v>0.12</c:v>
                </c:pt>
                <c:pt idx="302">
                  <c:v>0.06</c:v>
                </c:pt>
                <c:pt idx="303">
                  <c:v>0.1</c:v>
                </c:pt>
                <c:pt idx="304">
                  <c:v>0.14000000000000001</c:v>
                </c:pt>
                <c:pt idx="305">
                  <c:v>0.25</c:v>
                </c:pt>
                <c:pt idx="306">
                  <c:v>0.14000000000000001</c:v>
                </c:pt>
                <c:pt idx="307">
                  <c:v>0.12</c:v>
                </c:pt>
                <c:pt idx="308">
                  <c:v>0.1</c:v>
                </c:pt>
                <c:pt idx="309">
                  <c:v>0.06</c:v>
                </c:pt>
                <c:pt idx="310">
                  <c:v>0.14000000000000001</c:v>
                </c:pt>
                <c:pt idx="311">
                  <c:v>0.08</c:v>
                </c:pt>
                <c:pt idx="312">
                  <c:v>0.04</c:v>
                </c:pt>
                <c:pt idx="313">
                  <c:v>0.1</c:v>
                </c:pt>
                <c:pt idx="314">
                  <c:v>0.2</c:v>
                </c:pt>
                <c:pt idx="315">
                  <c:v>0.09</c:v>
                </c:pt>
                <c:pt idx="316">
                  <c:v>0.05</c:v>
                </c:pt>
                <c:pt idx="317">
                  <c:v>0.06</c:v>
                </c:pt>
                <c:pt idx="318">
                  <c:v>0.14000000000000001</c:v>
                </c:pt>
                <c:pt idx="319">
                  <c:v>0.14000000000000001</c:v>
                </c:pt>
                <c:pt idx="320">
                  <c:v>0.03</c:v>
                </c:pt>
                <c:pt idx="321">
                  <c:v>0.09</c:v>
                </c:pt>
                <c:pt idx="322">
                  <c:v>7.0000000000000007E-2</c:v>
                </c:pt>
                <c:pt idx="323">
                  <c:v>0.05</c:v>
                </c:pt>
                <c:pt idx="324">
                  <c:v>0.06</c:v>
                </c:pt>
                <c:pt idx="325">
                  <c:v>0.13</c:v>
                </c:pt>
                <c:pt idx="326">
                  <c:v>0.17</c:v>
                </c:pt>
                <c:pt idx="327">
                  <c:v>0.19</c:v>
                </c:pt>
                <c:pt idx="328">
                  <c:v>0.11</c:v>
                </c:pt>
                <c:pt idx="329">
                  <c:v>0.11</c:v>
                </c:pt>
                <c:pt idx="330">
                  <c:v>0.09</c:v>
                </c:pt>
                <c:pt idx="331">
                  <c:v>0.06</c:v>
                </c:pt>
                <c:pt idx="332">
                  <c:v>0.12</c:v>
                </c:pt>
                <c:pt idx="333">
                  <c:v>0.19</c:v>
                </c:pt>
                <c:pt idx="334">
                  <c:v>0.11</c:v>
                </c:pt>
                <c:pt idx="335">
                  <c:v>0.17</c:v>
                </c:pt>
                <c:pt idx="336">
                  <c:v>0.19</c:v>
                </c:pt>
                <c:pt idx="337">
                  <c:v>0.15</c:v>
                </c:pt>
                <c:pt idx="338">
                  <c:v>0.25</c:v>
                </c:pt>
                <c:pt idx="339">
                  <c:v>0.24</c:v>
                </c:pt>
                <c:pt idx="340">
                  <c:v>0.27</c:v>
                </c:pt>
                <c:pt idx="341">
                  <c:v>0.27</c:v>
                </c:pt>
                <c:pt idx="342">
                  <c:v>0.26</c:v>
                </c:pt>
                <c:pt idx="343">
                  <c:v>0.23</c:v>
                </c:pt>
                <c:pt idx="344">
                  <c:v>0.24</c:v>
                </c:pt>
                <c:pt idx="345">
                  <c:v>0.17</c:v>
                </c:pt>
                <c:pt idx="346">
                  <c:v>0.28000000000000003</c:v>
                </c:pt>
                <c:pt idx="347">
                  <c:v>0.28999999999999998</c:v>
                </c:pt>
                <c:pt idx="348">
                  <c:v>0.16</c:v>
                </c:pt>
                <c:pt idx="349">
                  <c:v>0.53</c:v>
                </c:pt>
                <c:pt idx="350">
                  <c:v>0.54</c:v>
                </c:pt>
                <c:pt idx="351">
                  <c:v>0.87</c:v>
                </c:pt>
                <c:pt idx="352">
                  <c:v>1.31</c:v>
                </c:pt>
                <c:pt idx="353">
                  <c:v>0.94</c:v>
                </c:pt>
                <c:pt idx="354">
                  <c:v>0.55000000000000004</c:v>
                </c:pt>
                <c:pt idx="355">
                  <c:v>0.75</c:v>
                </c:pt>
                <c:pt idx="356">
                  <c:v>1.61</c:v>
                </c:pt>
                <c:pt idx="357">
                  <c:v>1.23</c:v>
                </c:pt>
                <c:pt idx="358">
                  <c:v>1.45</c:v>
                </c:pt>
                <c:pt idx="359">
                  <c:v>2.02</c:v>
                </c:pt>
                <c:pt idx="360">
                  <c:v>2.0099999999999998</c:v>
                </c:pt>
                <c:pt idx="361">
                  <c:v>1.94</c:v>
                </c:pt>
                <c:pt idx="362">
                  <c:v>2.15</c:v>
                </c:pt>
                <c:pt idx="363">
                  <c:v>2.08</c:v>
                </c:pt>
                <c:pt idx="364">
                  <c:v>1.97</c:v>
                </c:pt>
                <c:pt idx="365">
                  <c:v>1.46</c:v>
                </c:pt>
                <c:pt idx="366">
                  <c:v>2.39</c:v>
                </c:pt>
                <c:pt idx="367">
                  <c:v>2.13</c:v>
                </c:pt>
                <c:pt idx="368">
                  <c:v>1.89</c:v>
                </c:pt>
                <c:pt idx="369">
                  <c:v>1.57</c:v>
                </c:pt>
                <c:pt idx="370">
                  <c:v>1.62</c:v>
                </c:pt>
                <c:pt idx="371">
                  <c:v>1.26</c:v>
                </c:pt>
                <c:pt idx="372">
                  <c:v>1.1599999999999999</c:v>
                </c:pt>
                <c:pt idx="373">
                  <c:v>0.69</c:v>
                </c:pt>
                <c:pt idx="374">
                  <c:v>0.78</c:v>
                </c:pt>
                <c:pt idx="375">
                  <c:v>0.52</c:v>
                </c:pt>
                <c:pt idx="376">
                  <c:v>0.92</c:v>
                </c:pt>
                <c:pt idx="377">
                  <c:v>0.49</c:v>
                </c:pt>
                <c:pt idx="378">
                  <c:v>0.27</c:v>
                </c:pt>
                <c:pt idx="379">
                  <c:v>0.27</c:v>
                </c:pt>
                <c:pt idx="380">
                  <c:v>0.28999999999999998</c:v>
                </c:pt>
                <c:pt idx="381">
                  <c:v>0.34</c:v>
                </c:pt>
                <c:pt idx="382">
                  <c:v>0.14000000000000001</c:v>
                </c:pt>
                <c:pt idx="383">
                  <c:v>0.14000000000000001</c:v>
                </c:pt>
                <c:pt idx="384">
                  <c:v>0.16</c:v>
                </c:pt>
                <c:pt idx="385">
                  <c:v>0.15</c:v>
                </c:pt>
                <c:pt idx="386">
                  <c:v>7.0000000000000007E-2</c:v>
                </c:pt>
                <c:pt idx="387">
                  <c:v>0.16</c:v>
                </c:pt>
                <c:pt idx="388">
                  <c:v>0.08</c:v>
                </c:pt>
                <c:pt idx="389">
                  <c:v>0.14000000000000001</c:v>
                </c:pt>
                <c:pt idx="390">
                  <c:v>0.17</c:v>
                </c:pt>
                <c:pt idx="391">
                  <c:v>0.11</c:v>
                </c:pt>
                <c:pt idx="392">
                  <c:v>0.11</c:v>
                </c:pt>
                <c:pt idx="393">
                  <c:v>0.06</c:v>
                </c:pt>
                <c:pt idx="394">
                  <c:v>0.2</c:v>
                </c:pt>
                <c:pt idx="395">
                  <c:v>0.08</c:v>
                </c:pt>
                <c:pt idx="396">
                  <c:v>0.13</c:v>
                </c:pt>
                <c:pt idx="397">
                  <c:v>0.06</c:v>
                </c:pt>
                <c:pt idx="398">
                  <c:v>0.08</c:v>
                </c:pt>
                <c:pt idx="399">
                  <c:v>0.09</c:v>
                </c:pt>
                <c:pt idx="400">
                  <c:v>0.09</c:v>
                </c:pt>
                <c:pt idx="401">
                  <c:v>0.09</c:v>
                </c:pt>
                <c:pt idx="402">
                  <c:v>0.06</c:v>
                </c:pt>
                <c:pt idx="403">
                  <c:v>0.08</c:v>
                </c:pt>
                <c:pt idx="404">
                  <c:v>0.06</c:v>
                </c:pt>
                <c:pt idx="405">
                  <c:v>0.13</c:v>
                </c:pt>
                <c:pt idx="406">
                  <c:v>0.06</c:v>
                </c:pt>
                <c:pt idx="407">
                  <c:v>0.16</c:v>
                </c:pt>
                <c:pt idx="408">
                  <c:v>0.14000000000000001</c:v>
                </c:pt>
                <c:pt idx="409">
                  <c:v>0.12</c:v>
                </c:pt>
                <c:pt idx="410">
                  <c:v>0.23</c:v>
                </c:pt>
                <c:pt idx="411">
                  <c:v>0.11</c:v>
                </c:pt>
                <c:pt idx="412">
                  <c:v>0.17</c:v>
                </c:pt>
                <c:pt idx="413">
                  <c:v>0.09</c:v>
                </c:pt>
                <c:pt idx="414">
                  <c:v>0.16</c:v>
                </c:pt>
                <c:pt idx="415">
                  <c:v>0.1</c:v>
                </c:pt>
                <c:pt idx="416">
                  <c:v>0.1</c:v>
                </c:pt>
                <c:pt idx="417">
                  <c:v>0.17</c:v>
                </c:pt>
                <c:pt idx="418">
                  <c:v>0.1</c:v>
                </c:pt>
                <c:pt idx="419">
                  <c:v>0.09</c:v>
                </c:pt>
                <c:pt idx="420">
                  <c:v>7.0000000000000007E-2</c:v>
                </c:pt>
                <c:pt idx="421">
                  <c:v>0.15</c:v>
                </c:pt>
                <c:pt idx="422">
                  <c:v>0.06</c:v>
                </c:pt>
                <c:pt idx="423">
                  <c:v>0.06</c:v>
                </c:pt>
                <c:pt idx="424">
                  <c:v>0.08</c:v>
                </c:pt>
                <c:pt idx="425">
                  <c:v>0.08</c:v>
                </c:pt>
                <c:pt idx="426">
                  <c:v>0.08</c:v>
                </c:pt>
                <c:pt idx="427">
                  <c:v>0.14000000000000001</c:v>
                </c:pt>
                <c:pt idx="428">
                  <c:v>0.08</c:v>
                </c:pt>
                <c:pt idx="429">
                  <c:v>0.1</c:v>
                </c:pt>
                <c:pt idx="430">
                  <c:v>0.31</c:v>
                </c:pt>
                <c:pt idx="431">
                  <c:v>0.28000000000000003</c:v>
                </c:pt>
                <c:pt idx="432">
                  <c:v>0.19</c:v>
                </c:pt>
                <c:pt idx="433">
                  <c:v>0.18</c:v>
                </c:pt>
                <c:pt idx="434">
                  <c:v>0.06</c:v>
                </c:pt>
                <c:pt idx="435">
                  <c:v>0.14000000000000001</c:v>
                </c:pt>
                <c:pt idx="436">
                  <c:v>0.48</c:v>
                </c:pt>
                <c:pt idx="437">
                  <c:v>0.24</c:v>
                </c:pt>
                <c:pt idx="438">
                  <c:v>0.31</c:v>
                </c:pt>
                <c:pt idx="439">
                  <c:v>0.28000000000000003</c:v>
                </c:pt>
                <c:pt idx="440">
                  <c:v>0.33</c:v>
                </c:pt>
                <c:pt idx="441">
                  <c:v>0.32</c:v>
                </c:pt>
                <c:pt idx="442">
                  <c:v>0.1</c:v>
                </c:pt>
                <c:pt idx="443">
                  <c:v>0.17</c:v>
                </c:pt>
                <c:pt idx="444">
                  <c:v>0.2</c:v>
                </c:pt>
                <c:pt idx="445">
                  <c:v>0.11</c:v>
                </c:pt>
                <c:pt idx="446">
                  <c:v>0.22</c:v>
                </c:pt>
                <c:pt idx="447">
                  <c:v>0.14000000000000001</c:v>
                </c:pt>
                <c:pt idx="448">
                  <c:v>0.19</c:v>
                </c:pt>
                <c:pt idx="449">
                  <c:v>0.13</c:v>
                </c:pt>
                <c:pt idx="450">
                  <c:v>0.15</c:v>
                </c:pt>
                <c:pt idx="451">
                  <c:v>0.32</c:v>
                </c:pt>
                <c:pt idx="452">
                  <c:v>0.2</c:v>
                </c:pt>
                <c:pt idx="453">
                  <c:v>0.15</c:v>
                </c:pt>
                <c:pt idx="454">
                  <c:v>0.16</c:v>
                </c:pt>
                <c:pt idx="455">
                  <c:v>0.1</c:v>
                </c:pt>
                <c:pt idx="456">
                  <c:v>0.09</c:v>
                </c:pt>
                <c:pt idx="457">
                  <c:v>0.16</c:v>
                </c:pt>
                <c:pt idx="458">
                  <c:v>0.24</c:v>
                </c:pt>
                <c:pt idx="459">
                  <c:v>0.12</c:v>
                </c:pt>
                <c:pt idx="460">
                  <c:v>0.14000000000000001</c:v>
                </c:pt>
                <c:pt idx="461">
                  <c:v>0.18</c:v>
                </c:pt>
                <c:pt idx="462">
                  <c:v>0.14000000000000001</c:v>
                </c:pt>
                <c:pt idx="463">
                  <c:v>0.17</c:v>
                </c:pt>
                <c:pt idx="464">
                  <c:v>0.14000000000000001</c:v>
                </c:pt>
                <c:pt idx="465">
                  <c:v>0.19</c:v>
                </c:pt>
                <c:pt idx="466">
                  <c:v>0.16</c:v>
                </c:pt>
                <c:pt idx="467">
                  <c:v>0.16</c:v>
                </c:pt>
                <c:pt idx="468">
                  <c:v>0.12</c:v>
                </c:pt>
                <c:pt idx="469">
                  <c:v>0.2</c:v>
                </c:pt>
                <c:pt idx="470">
                  <c:v>0.1</c:v>
                </c:pt>
                <c:pt idx="471">
                  <c:v>7.0000000000000007E-2</c:v>
                </c:pt>
                <c:pt idx="472">
                  <c:v>0.17</c:v>
                </c:pt>
                <c:pt idx="473">
                  <c:v>0.08</c:v>
                </c:pt>
                <c:pt idx="474">
                  <c:v>0.1</c:v>
                </c:pt>
                <c:pt idx="475">
                  <c:v>0.18</c:v>
                </c:pt>
                <c:pt idx="476">
                  <c:v>0.25</c:v>
                </c:pt>
                <c:pt idx="477">
                  <c:v>0.11</c:v>
                </c:pt>
                <c:pt idx="478">
                  <c:v>0.14000000000000001</c:v>
                </c:pt>
                <c:pt idx="479">
                  <c:v>0.24</c:v>
                </c:pt>
                <c:pt idx="480">
                  <c:v>0.3</c:v>
                </c:pt>
                <c:pt idx="481">
                  <c:v>0.23</c:v>
                </c:pt>
                <c:pt idx="482">
                  <c:v>0.22</c:v>
                </c:pt>
                <c:pt idx="483">
                  <c:v>0.24</c:v>
                </c:pt>
                <c:pt idx="484">
                  <c:v>0.13</c:v>
                </c:pt>
                <c:pt idx="485">
                  <c:v>0.17</c:v>
                </c:pt>
                <c:pt idx="486">
                  <c:v>0.25</c:v>
                </c:pt>
                <c:pt idx="487">
                  <c:v>0.24</c:v>
                </c:pt>
                <c:pt idx="488">
                  <c:v>0.26</c:v>
                </c:pt>
                <c:pt idx="489">
                  <c:v>0.22</c:v>
                </c:pt>
                <c:pt idx="490">
                  <c:v>0.2</c:v>
                </c:pt>
                <c:pt idx="491">
                  <c:v>0.14000000000000001</c:v>
                </c:pt>
                <c:pt idx="492">
                  <c:v>0.24</c:v>
                </c:pt>
                <c:pt idx="493">
                  <c:v>0.26</c:v>
                </c:pt>
                <c:pt idx="494">
                  <c:v>0.16</c:v>
                </c:pt>
                <c:pt idx="495">
                  <c:v>0.22</c:v>
                </c:pt>
                <c:pt idx="496">
                  <c:v>0.39</c:v>
                </c:pt>
                <c:pt idx="497">
                  <c:v>0.26</c:v>
                </c:pt>
                <c:pt idx="498">
                  <c:v>0.28999999999999998</c:v>
                </c:pt>
                <c:pt idx="499">
                  <c:v>0.33</c:v>
                </c:pt>
                <c:pt idx="500">
                  <c:v>0.3</c:v>
                </c:pt>
                <c:pt idx="501">
                  <c:v>0.39</c:v>
                </c:pt>
                <c:pt idx="502">
                  <c:v>0.25</c:v>
                </c:pt>
                <c:pt idx="503">
                  <c:v>0.26</c:v>
                </c:pt>
                <c:pt idx="504">
                  <c:v>0.35</c:v>
                </c:pt>
                <c:pt idx="505">
                  <c:v>0.17</c:v>
                </c:pt>
                <c:pt idx="506">
                  <c:v>0.33</c:v>
                </c:pt>
                <c:pt idx="507">
                  <c:v>0.34</c:v>
                </c:pt>
                <c:pt idx="508">
                  <c:v>0.35</c:v>
                </c:pt>
                <c:pt idx="509">
                  <c:v>0.24</c:v>
                </c:pt>
                <c:pt idx="510">
                  <c:v>0.28000000000000003</c:v>
                </c:pt>
                <c:pt idx="511">
                  <c:v>0.27</c:v>
                </c:pt>
                <c:pt idx="512">
                  <c:v>0.36</c:v>
                </c:pt>
                <c:pt idx="513">
                  <c:v>0.28000000000000003</c:v>
                </c:pt>
                <c:pt idx="514">
                  <c:v>0.26</c:v>
                </c:pt>
                <c:pt idx="515">
                  <c:v>0.48</c:v>
                </c:pt>
                <c:pt idx="516">
                  <c:v>0.2</c:v>
                </c:pt>
                <c:pt idx="517">
                  <c:v>0.2</c:v>
                </c:pt>
                <c:pt idx="518">
                  <c:v>0.28999999999999998</c:v>
                </c:pt>
                <c:pt idx="519">
                  <c:v>0.21</c:v>
                </c:pt>
                <c:pt idx="520">
                  <c:v>0.18</c:v>
                </c:pt>
                <c:pt idx="521">
                  <c:v>0.2</c:v>
                </c:pt>
                <c:pt idx="522">
                  <c:v>0.23</c:v>
                </c:pt>
                <c:pt idx="523">
                  <c:v>0.21</c:v>
                </c:pt>
                <c:pt idx="524">
                  <c:v>0.22</c:v>
                </c:pt>
                <c:pt idx="525">
                  <c:v>0.3</c:v>
                </c:pt>
                <c:pt idx="526">
                  <c:v>0.09</c:v>
                </c:pt>
                <c:pt idx="527">
                  <c:v>0.19</c:v>
                </c:pt>
                <c:pt idx="528">
                  <c:v>0.22</c:v>
                </c:pt>
                <c:pt idx="529">
                  <c:v>0.19</c:v>
                </c:pt>
                <c:pt idx="530">
                  <c:v>0.18</c:v>
                </c:pt>
                <c:pt idx="531">
                  <c:v>0.17</c:v>
                </c:pt>
                <c:pt idx="532">
                  <c:v>0.28000000000000003</c:v>
                </c:pt>
                <c:pt idx="533">
                  <c:v>0.56000000000000005</c:v>
                </c:pt>
                <c:pt idx="534">
                  <c:v>0.12</c:v>
                </c:pt>
                <c:pt idx="535">
                  <c:v>0.3</c:v>
                </c:pt>
                <c:pt idx="536">
                  <c:v>0.23</c:v>
                </c:pt>
                <c:pt idx="537">
                  <c:v>0.28999999999999998</c:v>
                </c:pt>
                <c:pt idx="538">
                  <c:v>0.24</c:v>
                </c:pt>
                <c:pt idx="539">
                  <c:v>0.24</c:v>
                </c:pt>
                <c:pt idx="540">
                  <c:v>0.1</c:v>
                </c:pt>
                <c:pt idx="541">
                  <c:v>0.13</c:v>
                </c:pt>
                <c:pt idx="542">
                  <c:v>0.23</c:v>
                </c:pt>
                <c:pt idx="543">
                  <c:v>0.22</c:v>
                </c:pt>
                <c:pt idx="544">
                  <c:v>0.28000000000000003</c:v>
                </c:pt>
                <c:pt idx="545">
                  <c:v>0.22</c:v>
                </c:pt>
                <c:pt idx="546">
                  <c:v>0.27</c:v>
                </c:pt>
                <c:pt idx="547">
                  <c:v>0.25</c:v>
                </c:pt>
                <c:pt idx="548">
                  <c:v>0.3</c:v>
                </c:pt>
                <c:pt idx="549">
                  <c:v>0.47</c:v>
                </c:pt>
                <c:pt idx="550">
                  <c:v>0.33</c:v>
                </c:pt>
                <c:pt idx="551">
                  <c:v>0.22</c:v>
                </c:pt>
                <c:pt idx="552">
                  <c:v>0.64</c:v>
                </c:pt>
                <c:pt idx="553">
                  <c:v>0.51</c:v>
                </c:pt>
                <c:pt idx="554">
                  <c:v>0.73</c:v>
                </c:pt>
                <c:pt idx="555">
                  <c:v>0.38</c:v>
                </c:pt>
                <c:pt idx="556">
                  <c:v>0.46</c:v>
                </c:pt>
                <c:pt idx="557">
                  <c:v>0.49</c:v>
                </c:pt>
                <c:pt idx="558">
                  <c:v>0.9</c:v>
                </c:pt>
                <c:pt idx="559">
                  <c:v>1.1499999999999999</c:v>
                </c:pt>
                <c:pt idx="560">
                  <c:v>1.02</c:v>
                </c:pt>
                <c:pt idx="561">
                  <c:v>0.98</c:v>
                </c:pt>
                <c:pt idx="562">
                  <c:v>1.1599999999999999</c:v>
                </c:pt>
                <c:pt idx="563">
                  <c:v>1.38</c:v>
                </c:pt>
                <c:pt idx="564">
                  <c:v>1.07</c:v>
                </c:pt>
                <c:pt idx="565">
                  <c:v>1.1100000000000001</c:v>
                </c:pt>
                <c:pt idx="566">
                  <c:v>1.33</c:v>
                </c:pt>
                <c:pt idx="567">
                  <c:v>1.46</c:v>
                </c:pt>
                <c:pt idx="568">
                  <c:v>1.1299999999999999</c:v>
                </c:pt>
                <c:pt idx="569">
                  <c:v>0.99</c:v>
                </c:pt>
                <c:pt idx="570">
                  <c:v>0.81</c:v>
                </c:pt>
                <c:pt idx="571">
                  <c:v>0.49</c:v>
                </c:pt>
                <c:pt idx="572">
                  <c:v>0.53</c:v>
                </c:pt>
                <c:pt idx="573">
                  <c:v>0.33</c:v>
                </c:pt>
                <c:pt idx="574">
                  <c:v>0.23</c:v>
                </c:pt>
                <c:pt idx="575">
                  <c:v>0.23</c:v>
                </c:pt>
                <c:pt idx="576">
                  <c:v>0.35</c:v>
                </c:pt>
                <c:pt idx="577">
                  <c:v>0.34</c:v>
                </c:pt>
                <c:pt idx="578">
                  <c:v>0.24</c:v>
                </c:pt>
                <c:pt idx="579">
                  <c:v>0.23</c:v>
                </c:pt>
                <c:pt idx="580">
                  <c:v>0.16</c:v>
                </c:pt>
                <c:pt idx="581">
                  <c:v>0.1</c:v>
                </c:pt>
                <c:pt idx="582">
                  <c:v>0.15</c:v>
                </c:pt>
                <c:pt idx="583">
                  <c:v>0.22</c:v>
                </c:pt>
                <c:pt idx="584">
                  <c:v>0.24</c:v>
                </c:pt>
                <c:pt idx="585">
                  <c:v>0.11</c:v>
                </c:pt>
                <c:pt idx="586">
                  <c:v>0.2</c:v>
                </c:pt>
                <c:pt idx="587">
                  <c:v>0.24</c:v>
                </c:pt>
                <c:pt idx="588">
                  <c:v>0.14000000000000001</c:v>
                </c:pt>
                <c:pt idx="589">
                  <c:v>0.13</c:v>
                </c:pt>
                <c:pt idx="590">
                  <c:v>0.2</c:v>
                </c:pt>
                <c:pt idx="591">
                  <c:v>0.22</c:v>
                </c:pt>
                <c:pt idx="592">
                  <c:v>0.23</c:v>
                </c:pt>
                <c:pt idx="593">
                  <c:v>0.23</c:v>
                </c:pt>
                <c:pt idx="594">
                  <c:v>0.18</c:v>
                </c:pt>
                <c:pt idx="595">
                  <c:v>0.1</c:v>
                </c:pt>
                <c:pt idx="596">
                  <c:v>0.11</c:v>
                </c:pt>
                <c:pt idx="597">
                  <c:v>0.09</c:v>
                </c:pt>
                <c:pt idx="598">
                  <c:v>0.21</c:v>
                </c:pt>
                <c:pt idx="599">
                  <c:v>0.22</c:v>
                </c:pt>
                <c:pt idx="600">
                  <c:v>0.64</c:v>
                </c:pt>
                <c:pt idx="601">
                  <c:v>0.5</c:v>
                </c:pt>
                <c:pt idx="602">
                  <c:v>0.79</c:v>
                </c:pt>
                <c:pt idx="603">
                  <c:v>0.66</c:v>
                </c:pt>
                <c:pt idx="604">
                  <c:v>0.62</c:v>
                </c:pt>
                <c:pt idx="605">
                  <c:v>0.82</c:v>
                </c:pt>
                <c:pt idx="606">
                  <c:v>0.48</c:v>
                </c:pt>
                <c:pt idx="607">
                  <c:v>0.62</c:v>
                </c:pt>
                <c:pt idx="608">
                  <c:v>0.41</c:v>
                </c:pt>
                <c:pt idx="609">
                  <c:v>0.55000000000000004</c:v>
                </c:pt>
                <c:pt idx="610">
                  <c:v>0.25</c:v>
                </c:pt>
                <c:pt idx="611">
                  <c:v>0.42</c:v>
                </c:pt>
                <c:pt idx="612">
                  <c:v>0.41</c:v>
                </c:pt>
                <c:pt idx="613">
                  <c:v>0.24</c:v>
                </c:pt>
                <c:pt idx="614">
                  <c:v>0.23</c:v>
                </c:pt>
                <c:pt idx="615">
                  <c:v>0.33</c:v>
                </c:pt>
                <c:pt idx="616">
                  <c:v>0.2</c:v>
                </c:pt>
                <c:pt idx="617">
                  <c:v>0.3</c:v>
                </c:pt>
                <c:pt idx="618">
                  <c:v>0.27</c:v>
                </c:pt>
                <c:pt idx="619">
                  <c:v>0.35</c:v>
                </c:pt>
                <c:pt idx="620">
                  <c:v>0.21</c:v>
                </c:pt>
                <c:pt idx="621">
                  <c:v>0.17</c:v>
                </c:pt>
                <c:pt idx="622">
                  <c:v>0.16</c:v>
                </c:pt>
                <c:pt idx="623">
                  <c:v>0.15</c:v>
                </c:pt>
                <c:pt idx="624">
                  <c:v>0.14000000000000001</c:v>
                </c:pt>
                <c:pt idx="625">
                  <c:v>0.11</c:v>
                </c:pt>
                <c:pt idx="626">
                  <c:v>0.13</c:v>
                </c:pt>
                <c:pt idx="627">
                  <c:v>0.22</c:v>
                </c:pt>
                <c:pt idx="628">
                  <c:v>0.14000000000000001</c:v>
                </c:pt>
                <c:pt idx="629">
                  <c:v>0.08</c:v>
                </c:pt>
                <c:pt idx="630">
                  <c:v>0.14000000000000001</c:v>
                </c:pt>
                <c:pt idx="631">
                  <c:v>0.16</c:v>
                </c:pt>
                <c:pt idx="632">
                  <c:v>0.23</c:v>
                </c:pt>
                <c:pt idx="633">
                  <c:v>0.25</c:v>
                </c:pt>
                <c:pt idx="634">
                  <c:v>0.18</c:v>
                </c:pt>
                <c:pt idx="635">
                  <c:v>0.14000000000000001</c:v>
                </c:pt>
                <c:pt idx="636">
                  <c:v>0.11</c:v>
                </c:pt>
                <c:pt idx="637">
                  <c:v>0.28000000000000003</c:v>
                </c:pt>
                <c:pt idx="638">
                  <c:v>0.39</c:v>
                </c:pt>
                <c:pt idx="639">
                  <c:v>0.4</c:v>
                </c:pt>
                <c:pt idx="640">
                  <c:v>0.54</c:v>
                </c:pt>
                <c:pt idx="641">
                  <c:v>0.55000000000000004</c:v>
                </c:pt>
                <c:pt idx="642">
                  <c:v>0.45</c:v>
                </c:pt>
                <c:pt idx="643">
                  <c:v>0.48</c:v>
                </c:pt>
                <c:pt idx="644">
                  <c:v>0.55000000000000004</c:v>
                </c:pt>
                <c:pt idx="645">
                  <c:v>0.76</c:v>
                </c:pt>
                <c:pt idx="646">
                  <c:v>0.54</c:v>
                </c:pt>
                <c:pt idx="647">
                  <c:v>0.71</c:v>
                </c:pt>
                <c:pt idx="648">
                  <c:v>0.83</c:v>
                </c:pt>
                <c:pt idx="649">
                  <c:v>0.71</c:v>
                </c:pt>
                <c:pt idx="650">
                  <c:v>0.83</c:v>
                </c:pt>
                <c:pt idx="651">
                  <c:v>0.67</c:v>
                </c:pt>
                <c:pt idx="652">
                  <c:v>1.1200000000000001</c:v>
                </c:pt>
                <c:pt idx="653">
                  <c:v>1.18</c:v>
                </c:pt>
                <c:pt idx="654">
                  <c:v>1.1000000000000001</c:v>
                </c:pt>
                <c:pt idx="655">
                  <c:v>0.67</c:v>
                </c:pt>
                <c:pt idx="656">
                  <c:v>0.85</c:v>
                </c:pt>
                <c:pt idx="657">
                  <c:v>1.1100000000000001</c:v>
                </c:pt>
                <c:pt idx="658">
                  <c:v>1.17</c:v>
                </c:pt>
                <c:pt idx="659">
                  <c:v>0.78</c:v>
                </c:pt>
                <c:pt idx="660">
                  <c:v>0.82</c:v>
                </c:pt>
                <c:pt idx="661">
                  <c:v>1.1399999999999999</c:v>
                </c:pt>
                <c:pt idx="662">
                  <c:v>0.91</c:v>
                </c:pt>
                <c:pt idx="663">
                  <c:v>0.95</c:v>
                </c:pt>
                <c:pt idx="664">
                  <c:v>0.46</c:v>
                </c:pt>
                <c:pt idx="665">
                  <c:v>0.24</c:v>
                </c:pt>
                <c:pt idx="666">
                  <c:v>0.23</c:v>
                </c:pt>
                <c:pt idx="667">
                  <c:v>0.33</c:v>
                </c:pt>
                <c:pt idx="668">
                  <c:v>0.34</c:v>
                </c:pt>
                <c:pt idx="669">
                  <c:v>0.19</c:v>
                </c:pt>
                <c:pt idx="670">
                  <c:v>0.12</c:v>
                </c:pt>
                <c:pt idx="671">
                  <c:v>0.36</c:v>
                </c:pt>
                <c:pt idx="672">
                  <c:v>0.23</c:v>
                </c:pt>
                <c:pt idx="673">
                  <c:v>0.2</c:v>
                </c:pt>
                <c:pt idx="674">
                  <c:v>0.24</c:v>
                </c:pt>
                <c:pt idx="675">
                  <c:v>0.22</c:v>
                </c:pt>
                <c:pt idx="676">
                  <c:v>0.2</c:v>
                </c:pt>
                <c:pt idx="677">
                  <c:v>0.25</c:v>
                </c:pt>
                <c:pt idx="678">
                  <c:v>0.43</c:v>
                </c:pt>
                <c:pt idx="679">
                  <c:v>0.43</c:v>
                </c:pt>
                <c:pt idx="680">
                  <c:v>1.05</c:v>
                </c:pt>
                <c:pt idx="681">
                  <c:v>0.66</c:v>
                </c:pt>
                <c:pt idx="682">
                  <c:v>1.04</c:v>
                </c:pt>
                <c:pt idx="683">
                  <c:v>0.94</c:v>
                </c:pt>
                <c:pt idx="684">
                  <c:v>0.63</c:v>
                </c:pt>
                <c:pt idx="685">
                  <c:v>0.82</c:v>
                </c:pt>
                <c:pt idx="686">
                  <c:v>0.74</c:v>
                </c:pt>
                <c:pt idx="687">
                  <c:v>0.67</c:v>
                </c:pt>
                <c:pt idx="688">
                  <c:v>0.93</c:v>
                </c:pt>
                <c:pt idx="689">
                  <c:v>0.8</c:v>
                </c:pt>
                <c:pt idx="690">
                  <c:v>0.81</c:v>
                </c:pt>
                <c:pt idx="691">
                  <c:v>0.69</c:v>
                </c:pt>
                <c:pt idx="692">
                  <c:v>0.97</c:v>
                </c:pt>
                <c:pt idx="693">
                  <c:v>0.66</c:v>
                </c:pt>
                <c:pt idx="694">
                  <c:v>0.74</c:v>
                </c:pt>
                <c:pt idx="695">
                  <c:v>0.89</c:v>
                </c:pt>
                <c:pt idx="696">
                  <c:v>0.79</c:v>
                </c:pt>
                <c:pt idx="697">
                  <c:v>1.08</c:v>
                </c:pt>
                <c:pt idx="698">
                  <c:v>0.85</c:v>
                </c:pt>
                <c:pt idx="699">
                  <c:v>0.7</c:v>
                </c:pt>
                <c:pt idx="700">
                  <c:v>0.76</c:v>
                </c:pt>
                <c:pt idx="701">
                  <c:v>0.76</c:v>
                </c:pt>
                <c:pt idx="702">
                  <c:v>0.9</c:v>
                </c:pt>
                <c:pt idx="703">
                  <c:v>0.81</c:v>
                </c:pt>
                <c:pt idx="704">
                  <c:v>1.1100000000000001</c:v>
                </c:pt>
                <c:pt idx="705">
                  <c:v>1.87</c:v>
                </c:pt>
                <c:pt idx="706">
                  <c:v>1.89</c:v>
                </c:pt>
                <c:pt idx="707">
                  <c:v>2.0299999999999998</c:v>
                </c:pt>
                <c:pt idx="708">
                  <c:v>1.67</c:v>
                </c:pt>
                <c:pt idx="709">
                  <c:v>1.83</c:v>
                </c:pt>
                <c:pt idx="710">
                  <c:v>1.95</c:v>
                </c:pt>
                <c:pt idx="711">
                  <c:v>2.13</c:v>
                </c:pt>
                <c:pt idx="712">
                  <c:v>1.83</c:v>
                </c:pt>
                <c:pt idx="713">
                  <c:v>1.36</c:v>
                </c:pt>
                <c:pt idx="714">
                  <c:v>1.62</c:v>
                </c:pt>
                <c:pt idx="715">
                  <c:v>1.1200000000000001</c:v>
                </c:pt>
                <c:pt idx="716">
                  <c:v>1.77</c:v>
                </c:pt>
                <c:pt idx="717">
                  <c:v>1.61</c:v>
                </c:pt>
                <c:pt idx="718">
                  <c:v>1.47</c:v>
                </c:pt>
                <c:pt idx="719">
                  <c:v>1.38</c:v>
                </c:pt>
                <c:pt idx="720">
                  <c:v>1.39</c:v>
                </c:pt>
                <c:pt idx="721">
                  <c:v>1.6</c:v>
                </c:pt>
                <c:pt idx="722">
                  <c:v>1.98</c:v>
                </c:pt>
                <c:pt idx="723">
                  <c:v>1.55</c:v>
                </c:pt>
                <c:pt idx="724">
                  <c:v>1.85</c:v>
                </c:pt>
                <c:pt idx="725">
                  <c:v>1.29</c:v>
                </c:pt>
                <c:pt idx="726">
                  <c:v>1.17</c:v>
                </c:pt>
                <c:pt idx="727">
                  <c:v>1.91</c:v>
                </c:pt>
                <c:pt idx="728">
                  <c:v>1.6</c:v>
                </c:pt>
                <c:pt idx="729">
                  <c:v>0.92</c:v>
                </c:pt>
                <c:pt idx="730">
                  <c:v>0.71</c:v>
                </c:pt>
                <c:pt idx="731">
                  <c:v>0.54</c:v>
                </c:pt>
                <c:pt idx="732">
                  <c:v>0.66</c:v>
                </c:pt>
                <c:pt idx="733">
                  <c:v>0.53</c:v>
                </c:pt>
                <c:pt idx="734">
                  <c:v>0.45</c:v>
                </c:pt>
                <c:pt idx="735">
                  <c:v>0.61</c:v>
                </c:pt>
                <c:pt idx="736">
                  <c:v>0.88</c:v>
                </c:pt>
                <c:pt idx="737">
                  <c:v>0.8</c:v>
                </c:pt>
                <c:pt idx="738">
                  <c:v>0.93</c:v>
                </c:pt>
                <c:pt idx="739">
                  <c:v>0.69</c:v>
                </c:pt>
                <c:pt idx="740">
                  <c:v>1.19</c:v>
                </c:pt>
                <c:pt idx="741">
                  <c:v>0.92</c:v>
                </c:pt>
                <c:pt idx="742">
                  <c:v>0.59</c:v>
                </c:pt>
                <c:pt idx="743">
                  <c:v>0.64</c:v>
                </c:pt>
                <c:pt idx="744">
                  <c:v>1.17</c:v>
                </c:pt>
                <c:pt idx="745">
                  <c:v>0.64</c:v>
                </c:pt>
                <c:pt idx="746">
                  <c:v>0.69</c:v>
                </c:pt>
                <c:pt idx="747">
                  <c:v>0.53</c:v>
                </c:pt>
                <c:pt idx="748">
                  <c:v>0.96</c:v>
                </c:pt>
                <c:pt idx="749">
                  <c:v>1.1100000000000001</c:v>
                </c:pt>
                <c:pt idx="750">
                  <c:v>0.97</c:v>
                </c:pt>
                <c:pt idx="751">
                  <c:v>0.35</c:v>
                </c:pt>
                <c:pt idx="752">
                  <c:v>1.22</c:v>
                </c:pt>
                <c:pt idx="753">
                  <c:v>0.81</c:v>
                </c:pt>
                <c:pt idx="754">
                  <c:v>0.62</c:v>
                </c:pt>
                <c:pt idx="755">
                  <c:v>0.65</c:v>
                </c:pt>
                <c:pt idx="756">
                  <c:v>0.84</c:v>
                </c:pt>
                <c:pt idx="757">
                  <c:v>0.74</c:v>
                </c:pt>
                <c:pt idx="758">
                  <c:v>0.67</c:v>
                </c:pt>
                <c:pt idx="759">
                  <c:v>0.85</c:v>
                </c:pt>
                <c:pt idx="760">
                  <c:v>1.17</c:v>
                </c:pt>
                <c:pt idx="761">
                  <c:v>1.4</c:v>
                </c:pt>
                <c:pt idx="762">
                  <c:v>1.0900000000000001</c:v>
                </c:pt>
                <c:pt idx="763">
                  <c:v>1.05</c:v>
                </c:pt>
                <c:pt idx="764">
                  <c:v>1.57</c:v>
                </c:pt>
                <c:pt idx="765">
                  <c:v>1.97</c:v>
                </c:pt>
                <c:pt idx="766">
                  <c:v>1.91</c:v>
                </c:pt>
                <c:pt idx="767">
                  <c:v>2.11</c:v>
                </c:pt>
                <c:pt idx="768">
                  <c:v>2.12</c:v>
                </c:pt>
                <c:pt idx="769">
                  <c:v>2.0099999999999998</c:v>
                </c:pt>
                <c:pt idx="770">
                  <c:v>2.19</c:v>
                </c:pt>
                <c:pt idx="771">
                  <c:v>2.4</c:v>
                </c:pt>
                <c:pt idx="772">
                  <c:v>1.97</c:v>
                </c:pt>
                <c:pt idx="773">
                  <c:v>2.11</c:v>
                </c:pt>
                <c:pt idx="774">
                  <c:v>2.68</c:v>
                </c:pt>
                <c:pt idx="775">
                  <c:v>3.84</c:v>
                </c:pt>
                <c:pt idx="776">
                  <c:v>6.56</c:v>
                </c:pt>
                <c:pt idx="777">
                  <c:v>6.18</c:v>
                </c:pt>
                <c:pt idx="778">
                  <c:v>6.32</c:v>
                </c:pt>
                <c:pt idx="779">
                  <c:v>9.8800000000000008</c:v>
                </c:pt>
                <c:pt idx="780">
                  <c:v>12.11</c:v>
                </c:pt>
                <c:pt idx="781">
                  <c:v>16.489999999999998</c:v>
                </c:pt>
                <c:pt idx="782">
                  <c:v>32.619999999999997</c:v>
                </c:pt>
                <c:pt idx="783">
                  <c:v>22.43</c:v>
                </c:pt>
                <c:pt idx="784">
                  <c:v>52.75</c:v>
                </c:pt>
                <c:pt idx="785">
                  <c:v>31.98</c:v>
                </c:pt>
                <c:pt idx="786">
                  <c:v>25.36</c:v>
                </c:pt>
                <c:pt idx="787">
                  <c:v>42.92</c:v>
                </c:pt>
                <c:pt idx="788">
                  <c:v>39.799999999999997</c:v>
                </c:pt>
                <c:pt idx="789">
                  <c:v>39.72</c:v>
                </c:pt>
                <c:pt idx="790">
                  <c:v>44.39</c:v>
                </c:pt>
                <c:pt idx="791">
                  <c:v>47.13</c:v>
                </c:pt>
                <c:pt idx="792">
                  <c:v>50.6</c:v>
                </c:pt>
                <c:pt idx="793">
                  <c:v>48.39</c:v>
                </c:pt>
                <c:pt idx="794">
                  <c:v>49.23</c:v>
                </c:pt>
                <c:pt idx="795">
                  <c:v>57.1</c:v>
                </c:pt>
                <c:pt idx="796">
                  <c:v>56.65</c:v>
                </c:pt>
                <c:pt idx="797">
                  <c:v>63.53</c:v>
                </c:pt>
                <c:pt idx="798">
                  <c:v>69.86</c:v>
                </c:pt>
                <c:pt idx="799">
                  <c:v>87.61</c:v>
                </c:pt>
                <c:pt idx="800">
                  <c:v>85.23</c:v>
                </c:pt>
                <c:pt idx="801">
                  <c:v>73.459999999999994</c:v>
                </c:pt>
                <c:pt idx="802">
                  <c:v>99.55</c:v>
                </c:pt>
                <c:pt idx="803">
                  <c:v>132.36000000000001</c:v>
                </c:pt>
                <c:pt idx="804">
                  <c:v>132.28</c:v>
                </c:pt>
                <c:pt idx="805">
                  <c:v>165.28</c:v>
                </c:pt>
                <c:pt idx="806">
                  <c:v>205.82</c:v>
                </c:pt>
                <c:pt idx="807">
                  <c:v>230.68</c:v>
                </c:pt>
                <c:pt idx="808">
                  <c:v>241.88</c:v>
                </c:pt>
                <c:pt idx="809">
                  <c:v>251.49</c:v>
                </c:pt>
                <c:pt idx="810">
                  <c:v>264.29000000000002</c:v>
                </c:pt>
                <c:pt idx="811">
                  <c:v>275.75</c:v>
                </c:pt>
                <c:pt idx="812">
                  <c:v>246.38</c:v>
                </c:pt>
                <c:pt idx="813">
                  <c:v>280.25</c:v>
                </c:pt>
                <c:pt idx="814">
                  <c:v>293.89999999999998</c:v>
                </c:pt>
                <c:pt idx="815">
                  <c:v>242.54</c:v>
                </c:pt>
                <c:pt idx="816">
                  <c:v>247.62</c:v>
                </c:pt>
                <c:pt idx="817">
                  <c:v>261.3</c:v>
                </c:pt>
                <c:pt idx="818">
                  <c:v>234.41</c:v>
                </c:pt>
                <c:pt idx="819">
                  <c:v>215.81</c:v>
                </c:pt>
                <c:pt idx="820">
                  <c:v>199.19</c:v>
                </c:pt>
                <c:pt idx="821">
                  <c:v>194.47</c:v>
                </c:pt>
                <c:pt idx="822">
                  <c:v>185.84</c:v>
                </c:pt>
                <c:pt idx="823">
                  <c:v>243.94</c:v>
                </c:pt>
                <c:pt idx="824">
                  <c:v>218.51</c:v>
                </c:pt>
                <c:pt idx="825">
                  <c:v>202.47</c:v>
                </c:pt>
                <c:pt idx="826">
                  <c:v>177.97</c:v>
                </c:pt>
                <c:pt idx="827">
                  <c:v>142.91999999999999</c:v>
                </c:pt>
                <c:pt idx="828">
                  <c:v>113.58</c:v>
                </c:pt>
                <c:pt idx="829">
                  <c:v>156.75</c:v>
                </c:pt>
                <c:pt idx="830">
                  <c:v>107.79</c:v>
                </c:pt>
                <c:pt idx="831">
                  <c:v>83.25</c:v>
                </c:pt>
                <c:pt idx="832">
                  <c:v>78.03</c:v>
                </c:pt>
                <c:pt idx="833">
                  <c:v>60.58</c:v>
                </c:pt>
                <c:pt idx="834">
                  <c:v>54.89</c:v>
                </c:pt>
                <c:pt idx="835">
                  <c:v>51</c:v>
                </c:pt>
                <c:pt idx="836">
                  <c:v>46.96</c:v>
                </c:pt>
                <c:pt idx="837">
                  <c:v>46.69</c:v>
                </c:pt>
                <c:pt idx="838">
                  <c:v>44.52</c:v>
                </c:pt>
                <c:pt idx="839">
                  <c:v>43.19</c:v>
                </c:pt>
                <c:pt idx="840">
                  <c:v>34.67</c:v>
                </c:pt>
                <c:pt idx="841">
                  <c:v>19.05</c:v>
                </c:pt>
                <c:pt idx="842">
                  <c:v>19.02</c:v>
                </c:pt>
                <c:pt idx="843">
                  <c:v>25.13</c:v>
                </c:pt>
                <c:pt idx="844">
                  <c:v>20.49</c:v>
                </c:pt>
                <c:pt idx="845">
                  <c:v>17.760000000000002</c:v>
                </c:pt>
                <c:pt idx="846">
                  <c:v>12.16</c:v>
                </c:pt>
                <c:pt idx="847">
                  <c:v>10.87</c:v>
                </c:pt>
                <c:pt idx="848">
                  <c:v>12.92</c:v>
                </c:pt>
                <c:pt idx="849">
                  <c:v>10.61</c:v>
                </c:pt>
                <c:pt idx="850">
                  <c:v>11.66</c:v>
                </c:pt>
                <c:pt idx="851">
                  <c:v>11.91</c:v>
                </c:pt>
                <c:pt idx="852">
                  <c:v>8.86</c:v>
                </c:pt>
                <c:pt idx="853">
                  <c:v>8.56</c:v>
                </c:pt>
                <c:pt idx="854">
                  <c:v>6.73</c:v>
                </c:pt>
                <c:pt idx="855">
                  <c:v>5.75</c:v>
                </c:pt>
                <c:pt idx="856">
                  <c:v>5.19</c:v>
                </c:pt>
                <c:pt idx="857">
                  <c:v>4.22</c:v>
                </c:pt>
                <c:pt idx="858">
                  <c:v>3.37</c:v>
                </c:pt>
                <c:pt idx="859">
                  <c:v>2.65</c:v>
                </c:pt>
                <c:pt idx="860">
                  <c:v>1.7</c:v>
                </c:pt>
                <c:pt idx="861">
                  <c:v>1.52</c:v>
                </c:pt>
                <c:pt idx="862">
                  <c:v>1.18</c:v>
                </c:pt>
                <c:pt idx="863">
                  <c:v>1.1000000000000001</c:v>
                </c:pt>
                <c:pt idx="864">
                  <c:v>1.4</c:v>
                </c:pt>
                <c:pt idx="865">
                  <c:v>1.46</c:v>
                </c:pt>
                <c:pt idx="866">
                  <c:v>1.39</c:v>
                </c:pt>
                <c:pt idx="867">
                  <c:v>1.65</c:v>
                </c:pt>
                <c:pt idx="868">
                  <c:v>1.91</c:v>
                </c:pt>
                <c:pt idx="869">
                  <c:v>1.93</c:v>
                </c:pt>
                <c:pt idx="870">
                  <c:v>2.23</c:v>
                </c:pt>
                <c:pt idx="871">
                  <c:v>1.36</c:v>
                </c:pt>
                <c:pt idx="872">
                  <c:v>1.96</c:v>
                </c:pt>
                <c:pt idx="873">
                  <c:v>2.63</c:v>
                </c:pt>
                <c:pt idx="874">
                  <c:v>2</c:v>
                </c:pt>
                <c:pt idx="875">
                  <c:v>1.95</c:v>
                </c:pt>
                <c:pt idx="876">
                  <c:v>2.12</c:v>
                </c:pt>
                <c:pt idx="877">
                  <c:v>1.53</c:v>
                </c:pt>
                <c:pt idx="878">
                  <c:v>1.26</c:v>
                </c:pt>
                <c:pt idx="879">
                  <c:v>1.8</c:v>
                </c:pt>
                <c:pt idx="880">
                  <c:v>1.28</c:v>
                </c:pt>
                <c:pt idx="881">
                  <c:v>0.85</c:v>
                </c:pt>
                <c:pt idx="882">
                  <c:v>1.1399999999999999</c:v>
                </c:pt>
                <c:pt idx="883">
                  <c:v>1.05</c:v>
                </c:pt>
                <c:pt idx="884">
                  <c:v>1</c:v>
                </c:pt>
                <c:pt idx="885">
                  <c:v>1.24</c:v>
                </c:pt>
                <c:pt idx="886">
                  <c:v>1.05</c:v>
                </c:pt>
                <c:pt idx="887">
                  <c:v>0.79</c:v>
                </c:pt>
                <c:pt idx="888">
                  <c:v>0.72</c:v>
                </c:pt>
                <c:pt idx="889">
                  <c:v>0.85</c:v>
                </c:pt>
                <c:pt idx="890">
                  <c:v>1.08</c:v>
                </c:pt>
                <c:pt idx="891">
                  <c:v>0.85</c:v>
                </c:pt>
                <c:pt idx="892">
                  <c:v>2.2000000000000002</c:v>
                </c:pt>
                <c:pt idx="893">
                  <c:v>2.34</c:v>
                </c:pt>
                <c:pt idx="894">
                  <c:v>4.4400000000000004</c:v>
                </c:pt>
                <c:pt idx="895">
                  <c:v>4.29</c:v>
                </c:pt>
                <c:pt idx="896">
                  <c:v>3.75</c:v>
                </c:pt>
                <c:pt idx="897">
                  <c:v>3.98</c:v>
                </c:pt>
                <c:pt idx="898">
                  <c:v>3.79</c:v>
                </c:pt>
                <c:pt idx="899">
                  <c:v>4.28</c:v>
                </c:pt>
                <c:pt idx="900">
                  <c:v>4.0999999999999996</c:v>
                </c:pt>
                <c:pt idx="901">
                  <c:v>3.84</c:v>
                </c:pt>
                <c:pt idx="902">
                  <c:v>3.81</c:v>
                </c:pt>
                <c:pt idx="903">
                  <c:v>3.86</c:v>
                </c:pt>
                <c:pt idx="904">
                  <c:v>2.97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19-495A-8CEC-897D5B77A895}"/>
            </c:ext>
          </c:extLst>
        </c:ser>
        <c:ser>
          <c:idx val="1"/>
          <c:order val="1"/>
          <c:tx>
            <c:v>Mortalité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'[WEOJuly2022update (1).xlsx]Figure 3'!$J$9:$J$913</c:f>
              <c:numCache>
                <c:formatCode>m/d/yyyy</c:formatCode>
                <c:ptCount val="905"/>
                <c:pt idx="0">
                  <c:v>43850</c:v>
                </c:pt>
                <c:pt idx="1">
                  <c:v>43851</c:v>
                </c:pt>
                <c:pt idx="2">
                  <c:v>43852</c:v>
                </c:pt>
                <c:pt idx="3">
                  <c:v>43853</c:v>
                </c:pt>
                <c:pt idx="4">
                  <c:v>43854</c:v>
                </c:pt>
                <c:pt idx="5">
                  <c:v>43855</c:v>
                </c:pt>
                <c:pt idx="6">
                  <c:v>43856</c:v>
                </c:pt>
                <c:pt idx="7">
                  <c:v>43857</c:v>
                </c:pt>
                <c:pt idx="8">
                  <c:v>43858</c:v>
                </c:pt>
                <c:pt idx="9">
                  <c:v>43859</c:v>
                </c:pt>
                <c:pt idx="10">
                  <c:v>43860</c:v>
                </c:pt>
                <c:pt idx="11">
                  <c:v>43861</c:v>
                </c:pt>
                <c:pt idx="12">
                  <c:v>43862</c:v>
                </c:pt>
                <c:pt idx="13">
                  <c:v>43863</c:v>
                </c:pt>
                <c:pt idx="14">
                  <c:v>43864</c:v>
                </c:pt>
                <c:pt idx="15">
                  <c:v>43865</c:v>
                </c:pt>
                <c:pt idx="16">
                  <c:v>43866</c:v>
                </c:pt>
                <c:pt idx="17">
                  <c:v>43867</c:v>
                </c:pt>
                <c:pt idx="18">
                  <c:v>43868</c:v>
                </c:pt>
                <c:pt idx="19">
                  <c:v>43869</c:v>
                </c:pt>
                <c:pt idx="20">
                  <c:v>43870</c:v>
                </c:pt>
                <c:pt idx="21">
                  <c:v>43871</c:v>
                </c:pt>
                <c:pt idx="22">
                  <c:v>43872</c:v>
                </c:pt>
                <c:pt idx="23">
                  <c:v>43873</c:v>
                </c:pt>
                <c:pt idx="24">
                  <c:v>43874</c:v>
                </c:pt>
                <c:pt idx="25">
                  <c:v>43875</c:v>
                </c:pt>
                <c:pt idx="26">
                  <c:v>43876</c:v>
                </c:pt>
                <c:pt idx="27">
                  <c:v>43877</c:v>
                </c:pt>
                <c:pt idx="28">
                  <c:v>43878</c:v>
                </c:pt>
                <c:pt idx="29">
                  <c:v>43879</c:v>
                </c:pt>
                <c:pt idx="30">
                  <c:v>43880</c:v>
                </c:pt>
                <c:pt idx="31">
                  <c:v>43881</c:v>
                </c:pt>
                <c:pt idx="32">
                  <c:v>43882</c:v>
                </c:pt>
                <c:pt idx="33">
                  <c:v>43883</c:v>
                </c:pt>
                <c:pt idx="34">
                  <c:v>43884</c:v>
                </c:pt>
                <c:pt idx="35">
                  <c:v>43885</c:v>
                </c:pt>
                <c:pt idx="36">
                  <c:v>43886</c:v>
                </c:pt>
                <c:pt idx="37">
                  <c:v>43887</c:v>
                </c:pt>
                <c:pt idx="38">
                  <c:v>43888</c:v>
                </c:pt>
                <c:pt idx="39">
                  <c:v>43889</c:v>
                </c:pt>
                <c:pt idx="40">
                  <c:v>43890</c:v>
                </c:pt>
                <c:pt idx="41">
                  <c:v>43891</c:v>
                </c:pt>
                <c:pt idx="42">
                  <c:v>43892</c:v>
                </c:pt>
                <c:pt idx="43">
                  <c:v>43893</c:v>
                </c:pt>
                <c:pt idx="44">
                  <c:v>43894</c:v>
                </c:pt>
                <c:pt idx="45">
                  <c:v>43895</c:v>
                </c:pt>
                <c:pt idx="46">
                  <c:v>43896</c:v>
                </c:pt>
                <c:pt idx="47">
                  <c:v>43897</c:v>
                </c:pt>
                <c:pt idx="48">
                  <c:v>43898</c:v>
                </c:pt>
                <c:pt idx="49">
                  <c:v>43899</c:v>
                </c:pt>
                <c:pt idx="50">
                  <c:v>43900</c:v>
                </c:pt>
                <c:pt idx="51">
                  <c:v>43901</c:v>
                </c:pt>
                <c:pt idx="52">
                  <c:v>43902</c:v>
                </c:pt>
                <c:pt idx="53">
                  <c:v>43903</c:v>
                </c:pt>
                <c:pt idx="54">
                  <c:v>43904</c:v>
                </c:pt>
                <c:pt idx="55">
                  <c:v>43905</c:v>
                </c:pt>
                <c:pt idx="56">
                  <c:v>43906</c:v>
                </c:pt>
                <c:pt idx="57">
                  <c:v>43907</c:v>
                </c:pt>
                <c:pt idx="58">
                  <c:v>43908</c:v>
                </c:pt>
                <c:pt idx="59">
                  <c:v>43909</c:v>
                </c:pt>
                <c:pt idx="60">
                  <c:v>43910</c:v>
                </c:pt>
                <c:pt idx="61">
                  <c:v>43911</c:v>
                </c:pt>
                <c:pt idx="62">
                  <c:v>43912</c:v>
                </c:pt>
                <c:pt idx="63">
                  <c:v>43913</c:v>
                </c:pt>
                <c:pt idx="64">
                  <c:v>43914</c:v>
                </c:pt>
                <c:pt idx="65">
                  <c:v>43915</c:v>
                </c:pt>
                <c:pt idx="66">
                  <c:v>43916</c:v>
                </c:pt>
                <c:pt idx="67">
                  <c:v>43917</c:v>
                </c:pt>
                <c:pt idx="68">
                  <c:v>43918</c:v>
                </c:pt>
                <c:pt idx="69">
                  <c:v>43919</c:v>
                </c:pt>
                <c:pt idx="70">
                  <c:v>43920</c:v>
                </c:pt>
                <c:pt idx="71">
                  <c:v>43921</c:v>
                </c:pt>
                <c:pt idx="72">
                  <c:v>43922</c:v>
                </c:pt>
                <c:pt idx="73">
                  <c:v>43923</c:v>
                </c:pt>
                <c:pt idx="74">
                  <c:v>43924</c:v>
                </c:pt>
                <c:pt idx="75">
                  <c:v>43925</c:v>
                </c:pt>
                <c:pt idx="76">
                  <c:v>43926</c:v>
                </c:pt>
                <c:pt idx="77">
                  <c:v>43927</c:v>
                </c:pt>
                <c:pt idx="78">
                  <c:v>43928</c:v>
                </c:pt>
                <c:pt idx="79">
                  <c:v>43929</c:v>
                </c:pt>
                <c:pt idx="80">
                  <c:v>43930</c:v>
                </c:pt>
                <c:pt idx="81">
                  <c:v>43931</c:v>
                </c:pt>
                <c:pt idx="82">
                  <c:v>43932</c:v>
                </c:pt>
                <c:pt idx="83">
                  <c:v>43933</c:v>
                </c:pt>
                <c:pt idx="84">
                  <c:v>43934</c:v>
                </c:pt>
                <c:pt idx="85">
                  <c:v>43935</c:v>
                </c:pt>
                <c:pt idx="86">
                  <c:v>43936</c:v>
                </c:pt>
                <c:pt idx="87">
                  <c:v>43937</c:v>
                </c:pt>
                <c:pt idx="88">
                  <c:v>43938</c:v>
                </c:pt>
                <c:pt idx="89">
                  <c:v>43939</c:v>
                </c:pt>
                <c:pt idx="90">
                  <c:v>43940</c:v>
                </c:pt>
                <c:pt idx="91">
                  <c:v>43941</c:v>
                </c:pt>
                <c:pt idx="92">
                  <c:v>43942</c:v>
                </c:pt>
                <c:pt idx="93">
                  <c:v>43943</c:v>
                </c:pt>
                <c:pt idx="94">
                  <c:v>43944</c:v>
                </c:pt>
                <c:pt idx="95">
                  <c:v>43945</c:v>
                </c:pt>
                <c:pt idx="96">
                  <c:v>43946</c:v>
                </c:pt>
                <c:pt idx="97">
                  <c:v>43947</c:v>
                </c:pt>
                <c:pt idx="98">
                  <c:v>43948</c:v>
                </c:pt>
                <c:pt idx="99">
                  <c:v>43949</c:v>
                </c:pt>
                <c:pt idx="100">
                  <c:v>43950</c:v>
                </c:pt>
                <c:pt idx="101">
                  <c:v>43951</c:v>
                </c:pt>
                <c:pt idx="102">
                  <c:v>43952</c:v>
                </c:pt>
                <c:pt idx="103">
                  <c:v>43953</c:v>
                </c:pt>
                <c:pt idx="104">
                  <c:v>43954</c:v>
                </c:pt>
                <c:pt idx="105">
                  <c:v>43955</c:v>
                </c:pt>
                <c:pt idx="106">
                  <c:v>43956</c:v>
                </c:pt>
                <c:pt idx="107">
                  <c:v>43957</c:v>
                </c:pt>
                <c:pt idx="108">
                  <c:v>43958</c:v>
                </c:pt>
                <c:pt idx="109">
                  <c:v>43959</c:v>
                </c:pt>
                <c:pt idx="110">
                  <c:v>43960</c:v>
                </c:pt>
                <c:pt idx="111">
                  <c:v>43961</c:v>
                </c:pt>
                <c:pt idx="112">
                  <c:v>43962</c:v>
                </c:pt>
                <c:pt idx="113">
                  <c:v>43963</c:v>
                </c:pt>
                <c:pt idx="114">
                  <c:v>43964</c:v>
                </c:pt>
                <c:pt idx="115">
                  <c:v>43965</c:v>
                </c:pt>
                <c:pt idx="116">
                  <c:v>43966</c:v>
                </c:pt>
                <c:pt idx="117">
                  <c:v>43967</c:v>
                </c:pt>
                <c:pt idx="118">
                  <c:v>43968</c:v>
                </c:pt>
                <c:pt idx="119">
                  <c:v>43969</c:v>
                </c:pt>
                <c:pt idx="120">
                  <c:v>43970</c:v>
                </c:pt>
                <c:pt idx="121">
                  <c:v>43971</c:v>
                </c:pt>
                <c:pt idx="122">
                  <c:v>43972</c:v>
                </c:pt>
                <c:pt idx="123">
                  <c:v>43973</c:v>
                </c:pt>
                <c:pt idx="124">
                  <c:v>43974</c:v>
                </c:pt>
                <c:pt idx="125">
                  <c:v>43975</c:v>
                </c:pt>
                <c:pt idx="126">
                  <c:v>43976</c:v>
                </c:pt>
                <c:pt idx="127">
                  <c:v>43977</c:v>
                </c:pt>
                <c:pt idx="128">
                  <c:v>43978</c:v>
                </c:pt>
                <c:pt idx="129">
                  <c:v>43979</c:v>
                </c:pt>
                <c:pt idx="130">
                  <c:v>43980</c:v>
                </c:pt>
                <c:pt idx="131">
                  <c:v>43981</c:v>
                </c:pt>
                <c:pt idx="132">
                  <c:v>43982</c:v>
                </c:pt>
                <c:pt idx="133">
                  <c:v>43983</c:v>
                </c:pt>
                <c:pt idx="134">
                  <c:v>43984</c:v>
                </c:pt>
                <c:pt idx="135">
                  <c:v>43985</c:v>
                </c:pt>
                <c:pt idx="136">
                  <c:v>43986</c:v>
                </c:pt>
                <c:pt idx="137">
                  <c:v>43987</c:v>
                </c:pt>
                <c:pt idx="138">
                  <c:v>43988</c:v>
                </c:pt>
                <c:pt idx="139">
                  <c:v>43989</c:v>
                </c:pt>
                <c:pt idx="140">
                  <c:v>43990</c:v>
                </c:pt>
                <c:pt idx="141">
                  <c:v>43991</c:v>
                </c:pt>
                <c:pt idx="142">
                  <c:v>43992</c:v>
                </c:pt>
                <c:pt idx="143">
                  <c:v>43993</c:v>
                </c:pt>
                <c:pt idx="144">
                  <c:v>43994</c:v>
                </c:pt>
                <c:pt idx="145">
                  <c:v>43995</c:v>
                </c:pt>
                <c:pt idx="146">
                  <c:v>43996</c:v>
                </c:pt>
                <c:pt idx="147">
                  <c:v>43997</c:v>
                </c:pt>
                <c:pt idx="148">
                  <c:v>43998</c:v>
                </c:pt>
                <c:pt idx="149">
                  <c:v>43999</c:v>
                </c:pt>
                <c:pt idx="150">
                  <c:v>44000</c:v>
                </c:pt>
                <c:pt idx="151">
                  <c:v>44001</c:v>
                </c:pt>
                <c:pt idx="152">
                  <c:v>44002</c:v>
                </c:pt>
                <c:pt idx="153">
                  <c:v>44003</c:v>
                </c:pt>
                <c:pt idx="154">
                  <c:v>44004</c:v>
                </c:pt>
                <c:pt idx="155">
                  <c:v>44005</c:v>
                </c:pt>
                <c:pt idx="156">
                  <c:v>44006</c:v>
                </c:pt>
                <c:pt idx="157">
                  <c:v>44007</c:v>
                </c:pt>
                <c:pt idx="158">
                  <c:v>44008</c:v>
                </c:pt>
                <c:pt idx="159">
                  <c:v>44009</c:v>
                </c:pt>
                <c:pt idx="160">
                  <c:v>44010</c:v>
                </c:pt>
                <c:pt idx="161">
                  <c:v>44011</c:v>
                </c:pt>
                <c:pt idx="162">
                  <c:v>44012</c:v>
                </c:pt>
                <c:pt idx="163">
                  <c:v>44013</c:v>
                </c:pt>
                <c:pt idx="164">
                  <c:v>44014</c:v>
                </c:pt>
                <c:pt idx="165">
                  <c:v>44015</c:v>
                </c:pt>
                <c:pt idx="166">
                  <c:v>44016</c:v>
                </c:pt>
                <c:pt idx="167">
                  <c:v>44017</c:v>
                </c:pt>
                <c:pt idx="168">
                  <c:v>44018</c:v>
                </c:pt>
                <c:pt idx="169">
                  <c:v>44019</c:v>
                </c:pt>
                <c:pt idx="170">
                  <c:v>44020</c:v>
                </c:pt>
                <c:pt idx="171">
                  <c:v>44021</c:v>
                </c:pt>
                <c:pt idx="172">
                  <c:v>44022</c:v>
                </c:pt>
                <c:pt idx="173">
                  <c:v>44023</c:v>
                </c:pt>
                <c:pt idx="174">
                  <c:v>44024</c:v>
                </c:pt>
                <c:pt idx="175">
                  <c:v>44025</c:v>
                </c:pt>
                <c:pt idx="176">
                  <c:v>44026</c:v>
                </c:pt>
                <c:pt idx="177">
                  <c:v>44027</c:v>
                </c:pt>
                <c:pt idx="178">
                  <c:v>44028</c:v>
                </c:pt>
                <c:pt idx="179">
                  <c:v>44029</c:v>
                </c:pt>
                <c:pt idx="180">
                  <c:v>44030</c:v>
                </c:pt>
                <c:pt idx="181">
                  <c:v>44031</c:v>
                </c:pt>
                <c:pt idx="182">
                  <c:v>44032</c:v>
                </c:pt>
                <c:pt idx="183">
                  <c:v>44033</c:v>
                </c:pt>
                <c:pt idx="184">
                  <c:v>44034</c:v>
                </c:pt>
                <c:pt idx="185">
                  <c:v>44035</c:v>
                </c:pt>
                <c:pt idx="186">
                  <c:v>44036</c:v>
                </c:pt>
                <c:pt idx="187">
                  <c:v>44037</c:v>
                </c:pt>
                <c:pt idx="188">
                  <c:v>44038</c:v>
                </c:pt>
                <c:pt idx="189">
                  <c:v>44039</c:v>
                </c:pt>
                <c:pt idx="190">
                  <c:v>44040</c:v>
                </c:pt>
                <c:pt idx="191">
                  <c:v>44041</c:v>
                </c:pt>
                <c:pt idx="192">
                  <c:v>44042</c:v>
                </c:pt>
                <c:pt idx="193">
                  <c:v>44043</c:v>
                </c:pt>
                <c:pt idx="194">
                  <c:v>44044</c:v>
                </c:pt>
                <c:pt idx="195">
                  <c:v>44045</c:v>
                </c:pt>
                <c:pt idx="196">
                  <c:v>44046</c:v>
                </c:pt>
                <c:pt idx="197">
                  <c:v>44047</c:v>
                </c:pt>
                <c:pt idx="198">
                  <c:v>44048</c:v>
                </c:pt>
                <c:pt idx="199">
                  <c:v>44049</c:v>
                </c:pt>
                <c:pt idx="200">
                  <c:v>44050</c:v>
                </c:pt>
                <c:pt idx="201">
                  <c:v>44051</c:v>
                </c:pt>
                <c:pt idx="202">
                  <c:v>44052</c:v>
                </c:pt>
                <c:pt idx="203">
                  <c:v>44053</c:v>
                </c:pt>
                <c:pt idx="204">
                  <c:v>44054</c:v>
                </c:pt>
                <c:pt idx="205">
                  <c:v>44055</c:v>
                </c:pt>
                <c:pt idx="206">
                  <c:v>44056</c:v>
                </c:pt>
                <c:pt idx="207">
                  <c:v>44057</c:v>
                </c:pt>
                <c:pt idx="208">
                  <c:v>44058</c:v>
                </c:pt>
                <c:pt idx="209">
                  <c:v>44059</c:v>
                </c:pt>
                <c:pt idx="210">
                  <c:v>44060</c:v>
                </c:pt>
                <c:pt idx="211">
                  <c:v>44061</c:v>
                </c:pt>
                <c:pt idx="212">
                  <c:v>44062</c:v>
                </c:pt>
                <c:pt idx="213">
                  <c:v>44063</c:v>
                </c:pt>
                <c:pt idx="214">
                  <c:v>44064</c:v>
                </c:pt>
                <c:pt idx="215">
                  <c:v>44065</c:v>
                </c:pt>
                <c:pt idx="216">
                  <c:v>44066</c:v>
                </c:pt>
                <c:pt idx="217">
                  <c:v>44067</c:v>
                </c:pt>
                <c:pt idx="218">
                  <c:v>44068</c:v>
                </c:pt>
                <c:pt idx="219">
                  <c:v>44069</c:v>
                </c:pt>
                <c:pt idx="220">
                  <c:v>44070</c:v>
                </c:pt>
                <c:pt idx="221">
                  <c:v>44071</c:v>
                </c:pt>
                <c:pt idx="222">
                  <c:v>44072</c:v>
                </c:pt>
                <c:pt idx="223">
                  <c:v>44073</c:v>
                </c:pt>
                <c:pt idx="224">
                  <c:v>44074</c:v>
                </c:pt>
                <c:pt idx="225">
                  <c:v>44075</c:v>
                </c:pt>
                <c:pt idx="226">
                  <c:v>44076</c:v>
                </c:pt>
                <c:pt idx="227">
                  <c:v>44077</c:v>
                </c:pt>
                <c:pt idx="228">
                  <c:v>44078</c:v>
                </c:pt>
                <c:pt idx="229">
                  <c:v>44079</c:v>
                </c:pt>
                <c:pt idx="230">
                  <c:v>44080</c:v>
                </c:pt>
                <c:pt idx="231">
                  <c:v>44081</c:v>
                </c:pt>
                <c:pt idx="232">
                  <c:v>44082</c:v>
                </c:pt>
                <c:pt idx="233">
                  <c:v>44083</c:v>
                </c:pt>
                <c:pt idx="234">
                  <c:v>44084</c:v>
                </c:pt>
                <c:pt idx="235">
                  <c:v>44085</c:v>
                </c:pt>
                <c:pt idx="236">
                  <c:v>44086</c:v>
                </c:pt>
                <c:pt idx="237">
                  <c:v>44087</c:v>
                </c:pt>
                <c:pt idx="238">
                  <c:v>44088</c:v>
                </c:pt>
                <c:pt idx="239">
                  <c:v>44089</c:v>
                </c:pt>
                <c:pt idx="240">
                  <c:v>44090</c:v>
                </c:pt>
                <c:pt idx="241">
                  <c:v>44091</c:v>
                </c:pt>
                <c:pt idx="242">
                  <c:v>44092</c:v>
                </c:pt>
                <c:pt idx="243">
                  <c:v>44093</c:v>
                </c:pt>
                <c:pt idx="244">
                  <c:v>44094</c:v>
                </c:pt>
                <c:pt idx="245">
                  <c:v>44095</c:v>
                </c:pt>
                <c:pt idx="246">
                  <c:v>44096</c:v>
                </c:pt>
                <c:pt idx="247">
                  <c:v>44097</c:v>
                </c:pt>
                <c:pt idx="248">
                  <c:v>44098</c:v>
                </c:pt>
                <c:pt idx="249">
                  <c:v>44099</c:v>
                </c:pt>
                <c:pt idx="250">
                  <c:v>44100</c:v>
                </c:pt>
                <c:pt idx="251">
                  <c:v>44101</c:v>
                </c:pt>
                <c:pt idx="252">
                  <c:v>44102</c:v>
                </c:pt>
                <c:pt idx="253">
                  <c:v>44103</c:v>
                </c:pt>
                <c:pt idx="254">
                  <c:v>44104</c:v>
                </c:pt>
                <c:pt idx="255">
                  <c:v>44105</c:v>
                </c:pt>
                <c:pt idx="256">
                  <c:v>44106</c:v>
                </c:pt>
                <c:pt idx="257">
                  <c:v>44107</c:v>
                </c:pt>
                <c:pt idx="258">
                  <c:v>44108</c:v>
                </c:pt>
                <c:pt idx="259">
                  <c:v>44109</c:v>
                </c:pt>
                <c:pt idx="260">
                  <c:v>44110</c:v>
                </c:pt>
                <c:pt idx="261">
                  <c:v>44111</c:v>
                </c:pt>
                <c:pt idx="262">
                  <c:v>44112</c:v>
                </c:pt>
                <c:pt idx="263">
                  <c:v>44113</c:v>
                </c:pt>
                <c:pt idx="264">
                  <c:v>44114</c:v>
                </c:pt>
                <c:pt idx="265">
                  <c:v>44115</c:v>
                </c:pt>
                <c:pt idx="266">
                  <c:v>44116</c:v>
                </c:pt>
                <c:pt idx="267">
                  <c:v>44117</c:v>
                </c:pt>
                <c:pt idx="268">
                  <c:v>44118</c:v>
                </c:pt>
                <c:pt idx="269">
                  <c:v>44119</c:v>
                </c:pt>
                <c:pt idx="270">
                  <c:v>44120</c:v>
                </c:pt>
                <c:pt idx="271">
                  <c:v>44121</c:v>
                </c:pt>
                <c:pt idx="272">
                  <c:v>44122</c:v>
                </c:pt>
                <c:pt idx="273">
                  <c:v>44123</c:v>
                </c:pt>
                <c:pt idx="274">
                  <c:v>44124</c:v>
                </c:pt>
                <c:pt idx="275">
                  <c:v>44125</c:v>
                </c:pt>
                <c:pt idx="276">
                  <c:v>44126</c:v>
                </c:pt>
                <c:pt idx="277">
                  <c:v>44127</c:v>
                </c:pt>
                <c:pt idx="278">
                  <c:v>44128</c:v>
                </c:pt>
                <c:pt idx="279">
                  <c:v>44129</c:v>
                </c:pt>
                <c:pt idx="280">
                  <c:v>44130</c:v>
                </c:pt>
                <c:pt idx="281">
                  <c:v>44131</c:v>
                </c:pt>
                <c:pt idx="282">
                  <c:v>44132</c:v>
                </c:pt>
                <c:pt idx="283">
                  <c:v>44133</c:v>
                </c:pt>
                <c:pt idx="284">
                  <c:v>44134</c:v>
                </c:pt>
                <c:pt idx="285">
                  <c:v>44135</c:v>
                </c:pt>
                <c:pt idx="286">
                  <c:v>44136</c:v>
                </c:pt>
                <c:pt idx="287">
                  <c:v>44137</c:v>
                </c:pt>
                <c:pt idx="288">
                  <c:v>44138</c:v>
                </c:pt>
                <c:pt idx="289">
                  <c:v>44139</c:v>
                </c:pt>
                <c:pt idx="290">
                  <c:v>44140</c:v>
                </c:pt>
                <c:pt idx="291">
                  <c:v>44141</c:v>
                </c:pt>
                <c:pt idx="292">
                  <c:v>44142</c:v>
                </c:pt>
                <c:pt idx="293">
                  <c:v>44143</c:v>
                </c:pt>
                <c:pt idx="294">
                  <c:v>44144</c:v>
                </c:pt>
                <c:pt idx="295">
                  <c:v>44145</c:v>
                </c:pt>
                <c:pt idx="296">
                  <c:v>44146</c:v>
                </c:pt>
                <c:pt idx="297">
                  <c:v>44147</c:v>
                </c:pt>
                <c:pt idx="298">
                  <c:v>44148</c:v>
                </c:pt>
                <c:pt idx="299">
                  <c:v>44149</c:v>
                </c:pt>
                <c:pt idx="300">
                  <c:v>44150</c:v>
                </c:pt>
                <c:pt idx="301">
                  <c:v>44151</c:v>
                </c:pt>
                <c:pt idx="302">
                  <c:v>44152</c:v>
                </c:pt>
                <c:pt idx="303">
                  <c:v>44153</c:v>
                </c:pt>
                <c:pt idx="304">
                  <c:v>44154</c:v>
                </c:pt>
                <c:pt idx="305">
                  <c:v>44155</c:v>
                </c:pt>
                <c:pt idx="306">
                  <c:v>44156</c:v>
                </c:pt>
                <c:pt idx="307">
                  <c:v>44157</c:v>
                </c:pt>
                <c:pt idx="308">
                  <c:v>44158</c:v>
                </c:pt>
                <c:pt idx="309">
                  <c:v>44159</c:v>
                </c:pt>
                <c:pt idx="310">
                  <c:v>44160</c:v>
                </c:pt>
                <c:pt idx="311">
                  <c:v>44161</c:v>
                </c:pt>
                <c:pt idx="312">
                  <c:v>44162</c:v>
                </c:pt>
                <c:pt idx="313">
                  <c:v>44163</c:v>
                </c:pt>
                <c:pt idx="314">
                  <c:v>44164</c:v>
                </c:pt>
                <c:pt idx="315">
                  <c:v>44165</c:v>
                </c:pt>
                <c:pt idx="316">
                  <c:v>44166</c:v>
                </c:pt>
                <c:pt idx="317">
                  <c:v>44167</c:v>
                </c:pt>
                <c:pt idx="318">
                  <c:v>44168</c:v>
                </c:pt>
                <c:pt idx="319">
                  <c:v>44169</c:v>
                </c:pt>
                <c:pt idx="320">
                  <c:v>44170</c:v>
                </c:pt>
                <c:pt idx="321">
                  <c:v>44171</c:v>
                </c:pt>
                <c:pt idx="322">
                  <c:v>44172</c:v>
                </c:pt>
                <c:pt idx="323">
                  <c:v>44173</c:v>
                </c:pt>
                <c:pt idx="324">
                  <c:v>44174</c:v>
                </c:pt>
                <c:pt idx="325">
                  <c:v>44175</c:v>
                </c:pt>
                <c:pt idx="326">
                  <c:v>44176</c:v>
                </c:pt>
                <c:pt idx="327">
                  <c:v>44177</c:v>
                </c:pt>
                <c:pt idx="328">
                  <c:v>44178</c:v>
                </c:pt>
                <c:pt idx="329">
                  <c:v>44179</c:v>
                </c:pt>
                <c:pt idx="330">
                  <c:v>44180</c:v>
                </c:pt>
                <c:pt idx="331">
                  <c:v>44181</c:v>
                </c:pt>
                <c:pt idx="332">
                  <c:v>44182</c:v>
                </c:pt>
                <c:pt idx="333">
                  <c:v>44183</c:v>
                </c:pt>
                <c:pt idx="334">
                  <c:v>44184</c:v>
                </c:pt>
                <c:pt idx="335">
                  <c:v>44185</c:v>
                </c:pt>
                <c:pt idx="336">
                  <c:v>44186</c:v>
                </c:pt>
                <c:pt idx="337">
                  <c:v>44187</c:v>
                </c:pt>
                <c:pt idx="338">
                  <c:v>44188</c:v>
                </c:pt>
                <c:pt idx="339">
                  <c:v>44189</c:v>
                </c:pt>
                <c:pt idx="340">
                  <c:v>44190</c:v>
                </c:pt>
                <c:pt idx="341">
                  <c:v>44191</c:v>
                </c:pt>
                <c:pt idx="342">
                  <c:v>44192</c:v>
                </c:pt>
                <c:pt idx="343">
                  <c:v>44193</c:v>
                </c:pt>
                <c:pt idx="344">
                  <c:v>44194</c:v>
                </c:pt>
                <c:pt idx="345">
                  <c:v>44195</c:v>
                </c:pt>
                <c:pt idx="346">
                  <c:v>44196</c:v>
                </c:pt>
                <c:pt idx="347">
                  <c:v>44197</c:v>
                </c:pt>
                <c:pt idx="348">
                  <c:v>44198</c:v>
                </c:pt>
                <c:pt idx="349">
                  <c:v>44199</c:v>
                </c:pt>
                <c:pt idx="350">
                  <c:v>44200</c:v>
                </c:pt>
                <c:pt idx="351">
                  <c:v>44201</c:v>
                </c:pt>
                <c:pt idx="352">
                  <c:v>44202</c:v>
                </c:pt>
                <c:pt idx="353">
                  <c:v>44203</c:v>
                </c:pt>
                <c:pt idx="354">
                  <c:v>44204</c:v>
                </c:pt>
                <c:pt idx="355">
                  <c:v>44205</c:v>
                </c:pt>
                <c:pt idx="356">
                  <c:v>44206</c:v>
                </c:pt>
                <c:pt idx="357">
                  <c:v>44207</c:v>
                </c:pt>
                <c:pt idx="358">
                  <c:v>44208</c:v>
                </c:pt>
                <c:pt idx="359">
                  <c:v>44209</c:v>
                </c:pt>
                <c:pt idx="360">
                  <c:v>44210</c:v>
                </c:pt>
                <c:pt idx="361">
                  <c:v>44211</c:v>
                </c:pt>
                <c:pt idx="362">
                  <c:v>44212</c:v>
                </c:pt>
                <c:pt idx="363">
                  <c:v>44213</c:v>
                </c:pt>
                <c:pt idx="364">
                  <c:v>44214</c:v>
                </c:pt>
                <c:pt idx="365">
                  <c:v>44215</c:v>
                </c:pt>
                <c:pt idx="366">
                  <c:v>44216</c:v>
                </c:pt>
                <c:pt idx="367">
                  <c:v>44217</c:v>
                </c:pt>
                <c:pt idx="368">
                  <c:v>44218</c:v>
                </c:pt>
                <c:pt idx="369">
                  <c:v>44219</c:v>
                </c:pt>
                <c:pt idx="370">
                  <c:v>44220</c:v>
                </c:pt>
                <c:pt idx="371">
                  <c:v>44221</c:v>
                </c:pt>
                <c:pt idx="372">
                  <c:v>44222</c:v>
                </c:pt>
                <c:pt idx="373">
                  <c:v>44223</c:v>
                </c:pt>
                <c:pt idx="374">
                  <c:v>44224</c:v>
                </c:pt>
                <c:pt idx="375">
                  <c:v>44225</c:v>
                </c:pt>
                <c:pt idx="376">
                  <c:v>44226</c:v>
                </c:pt>
                <c:pt idx="377">
                  <c:v>44227</c:v>
                </c:pt>
                <c:pt idx="378">
                  <c:v>44228</c:v>
                </c:pt>
                <c:pt idx="379">
                  <c:v>44229</c:v>
                </c:pt>
                <c:pt idx="380">
                  <c:v>44230</c:v>
                </c:pt>
                <c:pt idx="381">
                  <c:v>44231</c:v>
                </c:pt>
                <c:pt idx="382">
                  <c:v>44232</c:v>
                </c:pt>
                <c:pt idx="383">
                  <c:v>44233</c:v>
                </c:pt>
                <c:pt idx="384">
                  <c:v>44234</c:v>
                </c:pt>
                <c:pt idx="385">
                  <c:v>44235</c:v>
                </c:pt>
                <c:pt idx="386">
                  <c:v>44236</c:v>
                </c:pt>
                <c:pt idx="387">
                  <c:v>44237</c:v>
                </c:pt>
                <c:pt idx="388">
                  <c:v>44238</c:v>
                </c:pt>
                <c:pt idx="389">
                  <c:v>44239</c:v>
                </c:pt>
                <c:pt idx="390">
                  <c:v>44240</c:v>
                </c:pt>
                <c:pt idx="391">
                  <c:v>44241</c:v>
                </c:pt>
                <c:pt idx="392">
                  <c:v>44242</c:v>
                </c:pt>
                <c:pt idx="393">
                  <c:v>44243</c:v>
                </c:pt>
                <c:pt idx="394">
                  <c:v>44244</c:v>
                </c:pt>
                <c:pt idx="395">
                  <c:v>44245</c:v>
                </c:pt>
                <c:pt idx="396">
                  <c:v>44246</c:v>
                </c:pt>
                <c:pt idx="397">
                  <c:v>44247</c:v>
                </c:pt>
                <c:pt idx="398">
                  <c:v>44248</c:v>
                </c:pt>
                <c:pt idx="399">
                  <c:v>44249</c:v>
                </c:pt>
                <c:pt idx="400">
                  <c:v>44250</c:v>
                </c:pt>
                <c:pt idx="401">
                  <c:v>44251</c:v>
                </c:pt>
                <c:pt idx="402">
                  <c:v>44252</c:v>
                </c:pt>
                <c:pt idx="403">
                  <c:v>44253</c:v>
                </c:pt>
                <c:pt idx="404">
                  <c:v>44254</c:v>
                </c:pt>
                <c:pt idx="405">
                  <c:v>44255</c:v>
                </c:pt>
                <c:pt idx="406">
                  <c:v>44256</c:v>
                </c:pt>
                <c:pt idx="407">
                  <c:v>44257</c:v>
                </c:pt>
                <c:pt idx="408">
                  <c:v>44258</c:v>
                </c:pt>
                <c:pt idx="409">
                  <c:v>44259</c:v>
                </c:pt>
                <c:pt idx="410">
                  <c:v>44260</c:v>
                </c:pt>
                <c:pt idx="411">
                  <c:v>44261</c:v>
                </c:pt>
                <c:pt idx="412">
                  <c:v>44262</c:v>
                </c:pt>
                <c:pt idx="413">
                  <c:v>44263</c:v>
                </c:pt>
                <c:pt idx="414">
                  <c:v>44264</c:v>
                </c:pt>
                <c:pt idx="415">
                  <c:v>44265</c:v>
                </c:pt>
                <c:pt idx="416">
                  <c:v>44266</c:v>
                </c:pt>
                <c:pt idx="417">
                  <c:v>44267</c:v>
                </c:pt>
                <c:pt idx="418">
                  <c:v>44268</c:v>
                </c:pt>
                <c:pt idx="419">
                  <c:v>44269</c:v>
                </c:pt>
                <c:pt idx="420">
                  <c:v>44270</c:v>
                </c:pt>
                <c:pt idx="421">
                  <c:v>44271</c:v>
                </c:pt>
                <c:pt idx="422">
                  <c:v>44272</c:v>
                </c:pt>
                <c:pt idx="423">
                  <c:v>44273</c:v>
                </c:pt>
                <c:pt idx="424">
                  <c:v>44274</c:v>
                </c:pt>
                <c:pt idx="425">
                  <c:v>44275</c:v>
                </c:pt>
                <c:pt idx="426">
                  <c:v>44276</c:v>
                </c:pt>
                <c:pt idx="427">
                  <c:v>44277</c:v>
                </c:pt>
                <c:pt idx="428">
                  <c:v>44278</c:v>
                </c:pt>
                <c:pt idx="429">
                  <c:v>44279</c:v>
                </c:pt>
                <c:pt idx="430">
                  <c:v>44280</c:v>
                </c:pt>
                <c:pt idx="431">
                  <c:v>44281</c:v>
                </c:pt>
                <c:pt idx="432">
                  <c:v>44282</c:v>
                </c:pt>
                <c:pt idx="433">
                  <c:v>44283</c:v>
                </c:pt>
                <c:pt idx="434">
                  <c:v>44284</c:v>
                </c:pt>
                <c:pt idx="435">
                  <c:v>44285</c:v>
                </c:pt>
                <c:pt idx="436">
                  <c:v>44286</c:v>
                </c:pt>
                <c:pt idx="437">
                  <c:v>44287</c:v>
                </c:pt>
                <c:pt idx="438">
                  <c:v>44288</c:v>
                </c:pt>
                <c:pt idx="439">
                  <c:v>44289</c:v>
                </c:pt>
                <c:pt idx="440">
                  <c:v>44290</c:v>
                </c:pt>
                <c:pt idx="441">
                  <c:v>44291</c:v>
                </c:pt>
                <c:pt idx="442">
                  <c:v>44292</c:v>
                </c:pt>
                <c:pt idx="443">
                  <c:v>44293</c:v>
                </c:pt>
                <c:pt idx="444">
                  <c:v>44294</c:v>
                </c:pt>
                <c:pt idx="445">
                  <c:v>44295</c:v>
                </c:pt>
                <c:pt idx="446">
                  <c:v>44296</c:v>
                </c:pt>
                <c:pt idx="447">
                  <c:v>44297</c:v>
                </c:pt>
                <c:pt idx="448">
                  <c:v>44298</c:v>
                </c:pt>
                <c:pt idx="449">
                  <c:v>44299</c:v>
                </c:pt>
                <c:pt idx="450">
                  <c:v>44300</c:v>
                </c:pt>
                <c:pt idx="451">
                  <c:v>44301</c:v>
                </c:pt>
                <c:pt idx="452">
                  <c:v>44302</c:v>
                </c:pt>
                <c:pt idx="453">
                  <c:v>44303</c:v>
                </c:pt>
                <c:pt idx="454">
                  <c:v>44304</c:v>
                </c:pt>
                <c:pt idx="455">
                  <c:v>44305</c:v>
                </c:pt>
                <c:pt idx="456">
                  <c:v>44306</c:v>
                </c:pt>
                <c:pt idx="457">
                  <c:v>44307</c:v>
                </c:pt>
                <c:pt idx="458">
                  <c:v>44308</c:v>
                </c:pt>
                <c:pt idx="459">
                  <c:v>44309</c:v>
                </c:pt>
                <c:pt idx="460">
                  <c:v>44310</c:v>
                </c:pt>
                <c:pt idx="461">
                  <c:v>44311</c:v>
                </c:pt>
                <c:pt idx="462">
                  <c:v>44312</c:v>
                </c:pt>
                <c:pt idx="463">
                  <c:v>44313</c:v>
                </c:pt>
                <c:pt idx="464">
                  <c:v>44314</c:v>
                </c:pt>
                <c:pt idx="465">
                  <c:v>44315</c:v>
                </c:pt>
                <c:pt idx="466">
                  <c:v>44316</c:v>
                </c:pt>
                <c:pt idx="467">
                  <c:v>44317</c:v>
                </c:pt>
                <c:pt idx="468">
                  <c:v>44318</c:v>
                </c:pt>
                <c:pt idx="469">
                  <c:v>44319</c:v>
                </c:pt>
                <c:pt idx="470">
                  <c:v>44320</c:v>
                </c:pt>
                <c:pt idx="471">
                  <c:v>44321</c:v>
                </c:pt>
                <c:pt idx="472">
                  <c:v>44322</c:v>
                </c:pt>
                <c:pt idx="473">
                  <c:v>44323</c:v>
                </c:pt>
                <c:pt idx="474">
                  <c:v>44324</c:v>
                </c:pt>
                <c:pt idx="475">
                  <c:v>44325</c:v>
                </c:pt>
                <c:pt idx="476">
                  <c:v>44326</c:v>
                </c:pt>
                <c:pt idx="477">
                  <c:v>44327</c:v>
                </c:pt>
                <c:pt idx="478">
                  <c:v>44328</c:v>
                </c:pt>
                <c:pt idx="479">
                  <c:v>44329</c:v>
                </c:pt>
                <c:pt idx="480">
                  <c:v>44330</c:v>
                </c:pt>
                <c:pt idx="481">
                  <c:v>44331</c:v>
                </c:pt>
                <c:pt idx="482">
                  <c:v>44332</c:v>
                </c:pt>
                <c:pt idx="483">
                  <c:v>44333</c:v>
                </c:pt>
                <c:pt idx="484">
                  <c:v>44334</c:v>
                </c:pt>
                <c:pt idx="485">
                  <c:v>44335</c:v>
                </c:pt>
                <c:pt idx="486">
                  <c:v>44336</c:v>
                </c:pt>
                <c:pt idx="487">
                  <c:v>44337</c:v>
                </c:pt>
                <c:pt idx="488">
                  <c:v>44338</c:v>
                </c:pt>
                <c:pt idx="489">
                  <c:v>44339</c:v>
                </c:pt>
                <c:pt idx="490">
                  <c:v>44340</c:v>
                </c:pt>
                <c:pt idx="491">
                  <c:v>44341</c:v>
                </c:pt>
                <c:pt idx="492">
                  <c:v>44342</c:v>
                </c:pt>
                <c:pt idx="493">
                  <c:v>44343</c:v>
                </c:pt>
                <c:pt idx="494">
                  <c:v>44344</c:v>
                </c:pt>
                <c:pt idx="495">
                  <c:v>44345</c:v>
                </c:pt>
                <c:pt idx="496">
                  <c:v>44346</c:v>
                </c:pt>
                <c:pt idx="497">
                  <c:v>44347</c:v>
                </c:pt>
                <c:pt idx="498">
                  <c:v>44348</c:v>
                </c:pt>
                <c:pt idx="499">
                  <c:v>44349</c:v>
                </c:pt>
                <c:pt idx="500">
                  <c:v>44350</c:v>
                </c:pt>
                <c:pt idx="501">
                  <c:v>44351</c:v>
                </c:pt>
                <c:pt idx="502">
                  <c:v>44352</c:v>
                </c:pt>
                <c:pt idx="503">
                  <c:v>44353</c:v>
                </c:pt>
                <c:pt idx="504">
                  <c:v>44354</c:v>
                </c:pt>
                <c:pt idx="505">
                  <c:v>44355</c:v>
                </c:pt>
                <c:pt idx="506">
                  <c:v>44356</c:v>
                </c:pt>
                <c:pt idx="507">
                  <c:v>44357</c:v>
                </c:pt>
                <c:pt idx="508">
                  <c:v>44358</c:v>
                </c:pt>
                <c:pt idx="509">
                  <c:v>44359</c:v>
                </c:pt>
                <c:pt idx="510">
                  <c:v>44360</c:v>
                </c:pt>
                <c:pt idx="511">
                  <c:v>44361</c:v>
                </c:pt>
                <c:pt idx="512">
                  <c:v>44362</c:v>
                </c:pt>
                <c:pt idx="513">
                  <c:v>44363</c:v>
                </c:pt>
                <c:pt idx="514">
                  <c:v>44364</c:v>
                </c:pt>
                <c:pt idx="515">
                  <c:v>44365</c:v>
                </c:pt>
                <c:pt idx="516">
                  <c:v>44366</c:v>
                </c:pt>
                <c:pt idx="517">
                  <c:v>44367</c:v>
                </c:pt>
                <c:pt idx="518">
                  <c:v>44368</c:v>
                </c:pt>
                <c:pt idx="519">
                  <c:v>44369</c:v>
                </c:pt>
                <c:pt idx="520">
                  <c:v>44370</c:v>
                </c:pt>
                <c:pt idx="521">
                  <c:v>44371</c:v>
                </c:pt>
                <c:pt idx="522">
                  <c:v>44372</c:v>
                </c:pt>
                <c:pt idx="523">
                  <c:v>44373</c:v>
                </c:pt>
                <c:pt idx="524">
                  <c:v>44374</c:v>
                </c:pt>
                <c:pt idx="525">
                  <c:v>44375</c:v>
                </c:pt>
                <c:pt idx="526">
                  <c:v>44376</c:v>
                </c:pt>
                <c:pt idx="527">
                  <c:v>44377</c:v>
                </c:pt>
                <c:pt idx="528">
                  <c:v>44378</c:v>
                </c:pt>
                <c:pt idx="529">
                  <c:v>44379</c:v>
                </c:pt>
                <c:pt idx="530">
                  <c:v>44380</c:v>
                </c:pt>
                <c:pt idx="531">
                  <c:v>44381</c:v>
                </c:pt>
                <c:pt idx="532">
                  <c:v>44382</c:v>
                </c:pt>
                <c:pt idx="533">
                  <c:v>44383</c:v>
                </c:pt>
                <c:pt idx="534">
                  <c:v>44384</c:v>
                </c:pt>
                <c:pt idx="535">
                  <c:v>44385</c:v>
                </c:pt>
                <c:pt idx="536">
                  <c:v>44386</c:v>
                </c:pt>
                <c:pt idx="537">
                  <c:v>44387</c:v>
                </c:pt>
                <c:pt idx="538">
                  <c:v>44388</c:v>
                </c:pt>
                <c:pt idx="539">
                  <c:v>44389</c:v>
                </c:pt>
                <c:pt idx="540">
                  <c:v>44390</c:v>
                </c:pt>
                <c:pt idx="541">
                  <c:v>44391</c:v>
                </c:pt>
                <c:pt idx="542">
                  <c:v>44392</c:v>
                </c:pt>
                <c:pt idx="543">
                  <c:v>44393</c:v>
                </c:pt>
                <c:pt idx="544">
                  <c:v>44394</c:v>
                </c:pt>
                <c:pt idx="545">
                  <c:v>44395</c:v>
                </c:pt>
                <c:pt idx="546">
                  <c:v>44396</c:v>
                </c:pt>
                <c:pt idx="547">
                  <c:v>44397</c:v>
                </c:pt>
                <c:pt idx="548">
                  <c:v>44398</c:v>
                </c:pt>
                <c:pt idx="549">
                  <c:v>44399</c:v>
                </c:pt>
                <c:pt idx="550">
                  <c:v>44400</c:v>
                </c:pt>
                <c:pt idx="551">
                  <c:v>44401</c:v>
                </c:pt>
                <c:pt idx="552">
                  <c:v>44402</c:v>
                </c:pt>
                <c:pt idx="553">
                  <c:v>44403</c:v>
                </c:pt>
                <c:pt idx="554">
                  <c:v>44404</c:v>
                </c:pt>
                <c:pt idx="555">
                  <c:v>44405</c:v>
                </c:pt>
                <c:pt idx="556">
                  <c:v>44406</c:v>
                </c:pt>
                <c:pt idx="557">
                  <c:v>44407</c:v>
                </c:pt>
                <c:pt idx="558">
                  <c:v>44408</c:v>
                </c:pt>
                <c:pt idx="559">
                  <c:v>44409</c:v>
                </c:pt>
                <c:pt idx="560">
                  <c:v>44410</c:v>
                </c:pt>
                <c:pt idx="561">
                  <c:v>44411</c:v>
                </c:pt>
                <c:pt idx="562">
                  <c:v>44412</c:v>
                </c:pt>
                <c:pt idx="563">
                  <c:v>44413</c:v>
                </c:pt>
                <c:pt idx="564">
                  <c:v>44414</c:v>
                </c:pt>
                <c:pt idx="565">
                  <c:v>44415</c:v>
                </c:pt>
                <c:pt idx="566">
                  <c:v>44416</c:v>
                </c:pt>
                <c:pt idx="567">
                  <c:v>44417</c:v>
                </c:pt>
                <c:pt idx="568">
                  <c:v>44418</c:v>
                </c:pt>
                <c:pt idx="569">
                  <c:v>44419</c:v>
                </c:pt>
                <c:pt idx="570">
                  <c:v>44420</c:v>
                </c:pt>
                <c:pt idx="571">
                  <c:v>44421</c:v>
                </c:pt>
                <c:pt idx="572">
                  <c:v>44422</c:v>
                </c:pt>
                <c:pt idx="573">
                  <c:v>44423</c:v>
                </c:pt>
                <c:pt idx="574">
                  <c:v>44424</c:v>
                </c:pt>
                <c:pt idx="575">
                  <c:v>44425</c:v>
                </c:pt>
                <c:pt idx="576">
                  <c:v>44426</c:v>
                </c:pt>
                <c:pt idx="577">
                  <c:v>44427</c:v>
                </c:pt>
                <c:pt idx="578">
                  <c:v>44428</c:v>
                </c:pt>
                <c:pt idx="579">
                  <c:v>44429</c:v>
                </c:pt>
                <c:pt idx="580">
                  <c:v>44430</c:v>
                </c:pt>
                <c:pt idx="581">
                  <c:v>44431</c:v>
                </c:pt>
                <c:pt idx="582">
                  <c:v>44432</c:v>
                </c:pt>
                <c:pt idx="583">
                  <c:v>44433</c:v>
                </c:pt>
                <c:pt idx="584">
                  <c:v>44434</c:v>
                </c:pt>
                <c:pt idx="585">
                  <c:v>44435</c:v>
                </c:pt>
                <c:pt idx="586">
                  <c:v>44436</c:v>
                </c:pt>
                <c:pt idx="587">
                  <c:v>44437</c:v>
                </c:pt>
                <c:pt idx="588">
                  <c:v>44438</c:v>
                </c:pt>
                <c:pt idx="589">
                  <c:v>44439</c:v>
                </c:pt>
                <c:pt idx="590">
                  <c:v>44440</c:v>
                </c:pt>
                <c:pt idx="591">
                  <c:v>44441</c:v>
                </c:pt>
                <c:pt idx="592">
                  <c:v>44442</c:v>
                </c:pt>
                <c:pt idx="593">
                  <c:v>44443</c:v>
                </c:pt>
                <c:pt idx="594">
                  <c:v>44444</c:v>
                </c:pt>
                <c:pt idx="595">
                  <c:v>44445</c:v>
                </c:pt>
                <c:pt idx="596">
                  <c:v>44446</c:v>
                </c:pt>
                <c:pt idx="597">
                  <c:v>44447</c:v>
                </c:pt>
                <c:pt idx="598">
                  <c:v>44448</c:v>
                </c:pt>
                <c:pt idx="599">
                  <c:v>44449</c:v>
                </c:pt>
                <c:pt idx="600">
                  <c:v>44450</c:v>
                </c:pt>
                <c:pt idx="601">
                  <c:v>44451</c:v>
                </c:pt>
                <c:pt idx="602">
                  <c:v>44452</c:v>
                </c:pt>
                <c:pt idx="603">
                  <c:v>44453</c:v>
                </c:pt>
                <c:pt idx="604">
                  <c:v>44454</c:v>
                </c:pt>
                <c:pt idx="605">
                  <c:v>44455</c:v>
                </c:pt>
                <c:pt idx="606">
                  <c:v>44456</c:v>
                </c:pt>
                <c:pt idx="607">
                  <c:v>44457</c:v>
                </c:pt>
                <c:pt idx="608">
                  <c:v>44458</c:v>
                </c:pt>
                <c:pt idx="609">
                  <c:v>44459</c:v>
                </c:pt>
                <c:pt idx="610">
                  <c:v>44460</c:v>
                </c:pt>
                <c:pt idx="611">
                  <c:v>44461</c:v>
                </c:pt>
                <c:pt idx="612">
                  <c:v>44462</c:v>
                </c:pt>
                <c:pt idx="613">
                  <c:v>44463</c:v>
                </c:pt>
                <c:pt idx="614">
                  <c:v>44464</c:v>
                </c:pt>
                <c:pt idx="615">
                  <c:v>44465</c:v>
                </c:pt>
                <c:pt idx="616">
                  <c:v>44466</c:v>
                </c:pt>
                <c:pt idx="617">
                  <c:v>44467</c:v>
                </c:pt>
                <c:pt idx="618">
                  <c:v>44468</c:v>
                </c:pt>
                <c:pt idx="619">
                  <c:v>44469</c:v>
                </c:pt>
                <c:pt idx="620">
                  <c:v>44470</c:v>
                </c:pt>
                <c:pt idx="621">
                  <c:v>44471</c:v>
                </c:pt>
                <c:pt idx="622">
                  <c:v>44472</c:v>
                </c:pt>
                <c:pt idx="623">
                  <c:v>44473</c:v>
                </c:pt>
                <c:pt idx="624">
                  <c:v>44474</c:v>
                </c:pt>
                <c:pt idx="625">
                  <c:v>44475</c:v>
                </c:pt>
                <c:pt idx="626">
                  <c:v>44476</c:v>
                </c:pt>
                <c:pt idx="627">
                  <c:v>44477</c:v>
                </c:pt>
                <c:pt idx="628">
                  <c:v>44478</c:v>
                </c:pt>
                <c:pt idx="629">
                  <c:v>44479</c:v>
                </c:pt>
                <c:pt idx="630">
                  <c:v>44480</c:v>
                </c:pt>
                <c:pt idx="631">
                  <c:v>44481</c:v>
                </c:pt>
                <c:pt idx="632">
                  <c:v>44482</c:v>
                </c:pt>
                <c:pt idx="633">
                  <c:v>44483</c:v>
                </c:pt>
                <c:pt idx="634">
                  <c:v>44484</c:v>
                </c:pt>
                <c:pt idx="635">
                  <c:v>44485</c:v>
                </c:pt>
                <c:pt idx="636">
                  <c:v>44486</c:v>
                </c:pt>
                <c:pt idx="637">
                  <c:v>44487</c:v>
                </c:pt>
                <c:pt idx="638">
                  <c:v>44488</c:v>
                </c:pt>
                <c:pt idx="639">
                  <c:v>44489</c:v>
                </c:pt>
                <c:pt idx="640">
                  <c:v>44490</c:v>
                </c:pt>
                <c:pt idx="641">
                  <c:v>44491</c:v>
                </c:pt>
                <c:pt idx="642">
                  <c:v>44492</c:v>
                </c:pt>
                <c:pt idx="643">
                  <c:v>44493</c:v>
                </c:pt>
                <c:pt idx="644">
                  <c:v>44494</c:v>
                </c:pt>
                <c:pt idx="645">
                  <c:v>44495</c:v>
                </c:pt>
                <c:pt idx="646">
                  <c:v>44496</c:v>
                </c:pt>
                <c:pt idx="647">
                  <c:v>44497</c:v>
                </c:pt>
                <c:pt idx="648">
                  <c:v>44498</c:v>
                </c:pt>
                <c:pt idx="649">
                  <c:v>44499</c:v>
                </c:pt>
                <c:pt idx="650">
                  <c:v>44500</c:v>
                </c:pt>
                <c:pt idx="651">
                  <c:v>44501</c:v>
                </c:pt>
                <c:pt idx="652">
                  <c:v>44502</c:v>
                </c:pt>
                <c:pt idx="653">
                  <c:v>44503</c:v>
                </c:pt>
                <c:pt idx="654">
                  <c:v>44504</c:v>
                </c:pt>
                <c:pt idx="655">
                  <c:v>44505</c:v>
                </c:pt>
                <c:pt idx="656">
                  <c:v>44506</c:v>
                </c:pt>
                <c:pt idx="657">
                  <c:v>44507</c:v>
                </c:pt>
                <c:pt idx="658">
                  <c:v>44508</c:v>
                </c:pt>
                <c:pt idx="659">
                  <c:v>44509</c:v>
                </c:pt>
                <c:pt idx="660">
                  <c:v>44510</c:v>
                </c:pt>
                <c:pt idx="661">
                  <c:v>44511</c:v>
                </c:pt>
                <c:pt idx="662">
                  <c:v>44512</c:v>
                </c:pt>
                <c:pt idx="663">
                  <c:v>44513</c:v>
                </c:pt>
                <c:pt idx="664">
                  <c:v>44514</c:v>
                </c:pt>
                <c:pt idx="665">
                  <c:v>44515</c:v>
                </c:pt>
                <c:pt idx="666">
                  <c:v>44516</c:v>
                </c:pt>
                <c:pt idx="667">
                  <c:v>44517</c:v>
                </c:pt>
                <c:pt idx="668">
                  <c:v>44518</c:v>
                </c:pt>
                <c:pt idx="669">
                  <c:v>44519</c:v>
                </c:pt>
                <c:pt idx="670">
                  <c:v>44520</c:v>
                </c:pt>
                <c:pt idx="671">
                  <c:v>44521</c:v>
                </c:pt>
                <c:pt idx="672">
                  <c:v>44522</c:v>
                </c:pt>
                <c:pt idx="673">
                  <c:v>44523</c:v>
                </c:pt>
                <c:pt idx="674">
                  <c:v>44524</c:v>
                </c:pt>
                <c:pt idx="675">
                  <c:v>44525</c:v>
                </c:pt>
                <c:pt idx="676">
                  <c:v>44526</c:v>
                </c:pt>
                <c:pt idx="677">
                  <c:v>44527</c:v>
                </c:pt>
                <c:pt idx="678">
                  <c:v>44528</c:v>
                </c:pt>
                <c:pt idx="679">
                  <c:v>44529</c:v>
                </c:pt>
                <c:pt idx="680">
                  <c:v>44530</c:v>
                </c:pt>
                <c:pt idx="681">
                  <c:v>44531</c:v>
                </c:pt>
                <c:pt idx="682">
                  <c:v>44532</c:v>
                </c:pt>
                <c:pt idx="683">
                  <c:v>44533</c:v>
                </c:pt>
                <c:pt idx="684">
                  <c:v>44534</c:v>
                </c:pt>
                <c:pt idx="685">
                  <c:v>44535</c:v>
                </c:pt>
                <c:pt idx="686">
                  <c:v>44536</c:v>
                </c:pt>
                <c:pt idx="687">
                  <c:v>44537</c:v>
                </c:pt>
                <c:pt idx="688">
                  <c:v>44538</c:v>
                </c:pt>
                <c:pt idx="689">
                  <c:v>44539</c:v>
                </c:pt>
                <c:pt idx="690">
                  <c:v>44540</c:v>
                </c:pt>
                <c:pt idx="691">
                  <c:v>44541</c:v>
                </c:pt>
                <c:pt idx="692">
                  <c:v>44542</c:v>
                </c:pt>
                <c:pt idx="693">
                  <c:v>44543</c:v>
                </c:pt>
                <c:pt idx="694">
                  <c:v>44544</c:v>
                </c:pt>
                <c:pt idx="695">
                  <c:v>44545</c:v>
                </c:pt>
                <c:pt idx="696">
                  <c:v>44546</c:v>
                </c:pt>
                <c:pt idx="697">
                  <c:v>44547</c:v>
                </c:pt>
                <c:pt idx="698">
                  <c:v>44548</c:v>
                </c:pt>
                <c:pt idx="699">
                  <c:v>44549</c:v>
                </c:pt>
                <c:pt idx="700">
                  <c:v>44550</c:v>
                </c:pt>
                <c:pt idx="701">
                  <c:v>44551</c:v>
                </c:pt>
                <c:pt idx="702">
                  <c:v>44552</c:v>
                </c:pt>
                <c:pt idx="703">
                  <c:v>44553</c:v>
                </c:pt>
                <c:pt idx="704">
                  <c:v>44554</c:v>
                </c:pt>
                <c:pt idx="705">
                  <c:v>44555</c:v>
                </c:pt>
                <c:pt idx="706">
                  <c:v>44556</c:v>
                </c:pt>
                <c:pt idx="707">
                  <c:v>44557</c:v>
                </c:pt>
                <c:pt idx="708">
                  <c:v>44558</c:v>
                </c:pt>
                <c:pt idx="709">
                  <c:v>44559</c:v>
                </c:pt>
                <c:pt idx="710">
                  <c:v>44560</c:v>
                </c:pt>
                <c:pt idx="711">
                  <c:v>44561</c:v>
                </c:pt>
                <c:pt idx="712">
                  <c:v>44562</c:v>
                </c:pt>
                <c:pt idx="713">
                  <c:v>44563</c:v>
                </c:pt>
                <c:pt idx="714">
                  <c:v>44564</c:v>
                </c:pt>
                <c:pt idx="715">
                  <c:v>44565</c:v>
                </c:pt>
                <c:pt idx="716">
                  <c:v>44566</c:v>
                </c:pt>
                <c:pt idx="717">
                  <c:v>44567</c:v>
                </c:pt>
                <c:pt idx="718">
                  <c:v>44568</c:v>
                </c:pt>
                <c:pt idx="719">
                  <c:v>44569</c:v>
                </c:pt>
                <c:pt idx="720">
                  <c:v>44570</c:v>
                </c:pt>
                <c:pt idx="721">
                  <c:v>44571</c:v>
                </c:pt>
                <c:pt idx="722">
                  <c:v>44572</c:v>
                </c:pt>
                <c:pt idx="723">
                  <c:v>44573</c:v>
                </c:pt>
                <c:pt idx="724">
                  <c:v>44574</c:v>
                </c:pt>
                <c:pt idx="725">
                  <c:v>44575</c:v>
                </c:pt>
                <c:pt idx="726">
                  <c:v>44576</c:v>
                </c:pt>
                <c:pt idx="727">
                  <c:v>44577</c:v>
                </c:pt>
                <c:pt idx="728">
                  <c:v>44578</c:v>
                </c:pt>
                <c:pt idx="729">
                  <c:v>44579</c:v>
                </c:pt>
                <c:pt idx="730">
                  <c:v>44580</c:v>
                </c:pt>
                <c:pt idx="731">
                  <c:v>44581</c:v>
                </c:pt>
                <c:pt idx="732">
                  <c:v>44582</c:v>
                </c:pt>
                <c:pt idx="733">
                  <c:v>44583</c:v>
                </c:pt>
                <c:pt idx="734">
                  <c:v>44584</c:v>
                </c:pt>
                <c:pt idx="735">
                  <c:v>44585</c:v>
                </c:pt>
                <c:pt idx="736">
                  <c:v>44586</c:v>
                </c:pt>
                <c:pt idx="737">
                  <c:v>44587</c:v>
                </c:pt>
                <c:pt idx="738">
                  <c:v>44588</c:v>
                </c:pt>
                <c:pt idx="739">
                  <c:v>44589</c:v>
                </c:pt>
                <c:pt idx="740">
                  <c:v>44590</c:v>
                </c:pt>
                <c:pt idx="741">
                  <c:v>44591</c:v>
                </c:pt>
                <c:pt idx="742">
                  <c:v>44592</c:v>
                </c:pt>
                <c:pt idx="743">
                  <c:v>44593</c:v>
                </c:pt>
                <c:pt idx="744">
                  <c:v>44594</c:v>
                </c:pt>
                <c:pt idx="745">
                  <c:v>44595</c:v>
                </c:pt>
                <c:pt idx="746">
                  <c:v>44596</c:v>
                </c:pt>
                <c:pt idx="747">
                  <c:v>44597</c:v>
                </c:pt>
                <c:pt idx="748">
                  <c:v>44598</c:v>
                </c:pt>
                <c:pt idx="749">
                  <c:v>44599</c:v>
                </c:pt>
                <c:pt idx="750">
                  <c:v>44600</c:v>
                </c:pt>
                <c:pt idx="751">
                  <c:v>44601</c:v>
                </c:pt>
                <c:pt idx="752">
                  <c:v>44602</c:v>
                </c:pt>
                <c:pt idx="753">
                  <c:v>44603</c:v>
                </c:pt>
                <c:pt idx="754">
                  <c:v>44604</c:v>
                </c:pt>
                <c:pt idx="755">
                  <c:v>44605</c:v>
                </c:pt>
                <c:pt idx="756">
                  <c:v>44606</c:v>
                </c:pt>
                <c:pt idx="757">
                  <c:v>44607</c:v>
                </c:pt>
                <c:pt idx="758">
                  <c:v>44608</c:v>
                </c:pt>
                <c:pt idx="759">
                  <c:v>44609</c:v>
                </c:pt>
                <c:pt idx="760">
                  <c:v>44610</c:v>
                </c:pt>
                <c:pt idx="761">
                  <c:v>44611</c:v>
                </c:pt>
                <c:pt idx="762">
                  <c:v>44612</c:v>
                </c:pt>
                <c:pt idx="763">
                  <c:v>44613</c:v>
                </c:pt>
                <c:pt idx="764">
                  <c:v>44614</c:v>
                </c:pt>
                <c:pt idx="765">
                  <c:v>44615</c:v>
                </c:pt>
                <c:pt idx="766">
                  <c:v>44616</c:v>
                </c:pt>
                <c:pt idx="767">
                  <c:v>44617</c:v>
                </c:pt>
                <c:pt idx="768">
                  <c:v>44618</c:v>
                </c:pt>
                <c:pt idx="769">
                  <c:v>44619</c:v>
                </c:pt>
                <c:pt idx="770">
                  <c:v>44620</c:v>
                </c:pt>
                <c:pt idx="771">
                  <c:v>44621</c:v>
                </c:pt>
                <c:pt idx="772">
                  <c:v>44622</c:v>
                </c:pt>
                <c:pt idx="773">
                  <c:v>44623</c:v>
                </c:pt>
                <c:pt idx="774">
                  <c:v>44624</c:v>
                </c:pt>
                <c:pt idx="775">
                  <c:v>44625</c:v>
                </c:pt>
                <c:pt idx="776">
                  <c:v>44626</c:v>
                </c:pt>
                <c:pt idx="777">
                  <c:v>44627</c:v>
                </c:pt>
                <c:pt idx="778">
                  <c:v>44628</c:v>
                </c:pt>
                <c:pt idx="779">
                  <c:v>44629</c:v>
                </c:pt>
                <c:pt idx="780">
                  <c:v>44630</c:v>
                </c:pt>
                <c:pt idx="781">
                  <c:v>44631</c:v>
                </c:pt>
                <c:pt idx="782">
                  <c:v>44632</c:v>
                </c:pt>
                <c:pt idx="783">
                  <c:v>44633</c:v>
                </c:pt>
                <c:pt idx="784">
                  <c:v>44634</c:v>
                </c:pt>
                <c:pt idx="785">
                  <c:v>44635</c:v>
                </c:pt>
                <c:pt idx="786">
                  <c:v>44636</c:v>
                </c:pt>
                <c:pt idx="787">
                  <c:v>44637</c:v>
                </c:pt>
                <c:pt idx="788">
                  <c:v>44638</c:v>
                </c:pt>
                <c:pt idx="789">
                  <c:v>44639</c:v>
                </c:pt>
                <c:pt idx="790">
                  <c:v>44640</c:v>
                </c:pt>
                <c:pt idx="791">
                  <c:v>44641</c:v>
                </c:pt>
                <c:pt idx="792">
                  <c:v>44642</c:v>
                </c:pt>
                <c:pt idx="793">
                  <c:v>44643</c:v>
                </c:pt>
                <c:pt idx="794">
                  <c:v>44644</c:v>
                </c:pt>
                <c:pt idx="795">
                  <c:v>44645</c:v>
                </c:pt>
                <c:pt idx="796">
                  <c:v>44646</c:v>
                </c:pt>
                <c:pt idx="797">
                  <c:v>44647</c:v>
                </c:pt>
                <c:pt idx="798">
                  <c:v>44648</c:v>
                </c:pt>
                <c:pt idx="799">
                  <c:v>44649</c:v>
                </c:pt>
                <c:pt idx="800">
                  <c:v>44650</c:v>
                </c:pt>
                <c:pt idx="801">
                  <c:v>44651</c:v>
                </c:pt>
                <c:pt idx="802">
                  <c:v>44652</c:v>
                </c:pt>
                <c:pt idx="803">
                  <c:v>44653</c:v>
                </c:pt>
                <c:pt idx="804">
                  <c:v>44654</c:v>
                </c:pt>
                <c:pt idx="805">
                  <c:v>44655</c:v>
                </c:pt>
                <c:pt idx="806">
                  <c:v>44656</c:v>
                </c:pt>
                <c:pt idx="807">
                  <c:v>44657</c:v>
                </c:pt>
                <c:pt idx="808">
                  <c:v>44658</c:v>
                </c:pt>
                <c:pt idx="809">
                  <c:v>44659</c:v>
                </c:pt>
                <c:pt idx="810">
                  <c:v>44660</c:v>
                </c:pt>
                <c:pt idx="811">
                  <c:v>44661</c:v>
                </c:pt>
                <c:pt idx="812">
                  <c:v>44662</c:v>
                </c:pt>
                <c:pt idx="813">
                  <c:v>44663</c:v>
                </c:pt>
                <c:pt idx="814">
                  <c:v>44664</c:v>
                </c:pt>
                <c:pt idx="815">
                  <c:v>44665</c:v>
                </c:pt>
                <c:pt idx="816">
                  <c:v>44666</c:v>
                </c:pt>
                <c:pt idx="817">
                  <c:v>44667</c:v>
                </c:pt>
                <c:pt idx="818">
                  <c:v>44668</c:v>
                </c:pt>
                <c:pt idx="819">
                  <c:v>44669</c:v>
                </c:pt>
                <c:pt idx="820">
                  <c:v>44670</c:v>
                </c:pt>
                <c:pt idx="821">
                  <c:v>44671</c:v>
                </c:pt>
                <c:pt idx="822">
                  <c:v>44672</c:v>
                </c:pt>
                <c:pt idx="823">
                  <c:v>44673</c:v>
                </c:pt>
                <c:pt idx="824">
                  <c:v>44674</c:v>
                </c:pt>
                <c:pt idx="825">
                  <c:v>44675</c:v>
                </c:pt>
                <c:pt idx="826">
                  <c:v>44676</c:v>
                </c:pt>
                <c:pt idx="827">
                  <c:v>44677</c:v>
                </c:pt>
                <c:pt idx="828">
                  <c:v>44678</c:v>
                </c:pt>
                <c:pt idx="829">
                  <c:v>44679</c:v>
                </c:pt>
                <c:pt idx="830">
                  <c:v>44680</c:v>
                </c:pt>
                <c:pt idx="831">
                  <c:v>44681</c:v>
                </c:pt>
                <c:pt idx="832">
                  <c:v>44682</c:v>
                </c:pt>
                <c:pt idx="833">
                  <c:v>44683</c:v>
                </c:pt>
                <c:pt idx="834">
                  <c:v>44684</c:v>
                </c:pt>
                <c:pt idx="835">
                  <c:v>44685</c:v>
                </c:pt>
                <c:pt idx="836">
                  <c:v>44686</c:v>
                </c:pt>
                <c:pt idx="837">
                  <c:v>44687</c:v>
                </c:pt>
                <c:pt idx="838">
                  <c:v>44688</c:v>
                </c:pt>
                <c:pt idx="839">
                  <c:v>44689</c:v>
                </c:pt>
                <c:pt idx="840">
                  <c:v>44690</c:v>
                </c:pt>
                <c:pt idx="841">
                  <c:v>44691</c:v>
                </c:pt>
                <c:pt idx="842">
                  <c:v>44692</c:v>
                </c:pt>
                <c:pt idx="843">
                  <c:v>44693</c:v>
                </c:pt>
                <c:pt idx="844">
                  <c:v>44694</c:v>
                </c:pt>
                <c:pt idx="845">
                  <c:v>44695</c:v>
                </c:pt>
                <c:pt idx="846">
                  <c:v>44696</c:v>
                </c:pt>
                <c:pt idx="847">
                  <c:v>44697</c:v>
                </c:pt>
                <c:pt idx="848">
                  <c:v>44698</c:v>
                </c:pt>
                <c:pt idx="849">
                  <c:v>44699</c:v>
                </c:pt>
                <c:pt idx="850">
                  <c:v>44700</c:v>
                </c:pt>
                <c:pt idx="851">
                  <c:v>44701</c:v>
                </c:pt>
                <c:pt idx="852">
                  <c:v>44702</c:v>
                </c:pt>
                <c:pt idx="853">
                  <c:v>44703</c:v>
                </c:pt>
                <c:pt idx="854">
                  <c:v>44704</c:v>
                </c:pt>
                <c:pt idx="855">
                  <c:v>44705</c:v>
                </c:pt>
                <c:pt idx="856">
                  <c:v>44706</c:v>
                </c:pt>
                <c:pt idx="857">
                  <c:v>44707</c:v>
                </c:pt>
                <c:pt idx="858">
                  <c:v>44708</c:v>
                </c:pt>
                <c:pt idx="859">
                  <c:v>44709</c:v>
                </c:pt>
                <c:pt idx="860">
                  <c:v>44710</c:v>
                </c:pt>
                <c:pt idx="861">
                  <c:v>44711</c:v>
                </c:pt>
                <c:pt idx="862">
                  <c:v>44712</c:v>
                </c:pt>
                <c:pt idx="863">
                  <c:v>44713</c:v>
                </c:pt>
                <c:pt idx="864">
                  <c:v>44714</c:v>
                </c:pt>
                <c:pt idx="865">
                  <c:v>44715</c:v>
                </c:pt>
                <c:pt idx="866">
                  <c:v>44716</c:v>
                </c:pt>
                <c:pt idx="867">
                  <c:v>44717</c:v>
                </c:pt>
                <c:pt idx="868">
                  <c:v>44718</c:v>
                </c:pt>
                <c:pt idx="869">
                  <c:v>44719</c:v>
                </c:pt>
                <c:pt idx="870">
                  <c:v>44720</c:v>
                </c:pt>
                <c:pt idx="871">
                  <c:v>44721</c:v>
                </c:pt>
                <c:pt idx="872">
                  <c:v>44722</c:v>
                </c:pt>
                <c:pt idx="873">
                  <c:v>44723</c:v>
                </c:pt>
                <c:pt idx="874">
                  <c:v>44724</c:v>
                </c:pt>
                <c:pt idx="875">
                  <c:v>44725</c:v>
                </c:pt>
                <c:pt idx="876">
                  <c:v>44726</c:v>
                </c:pt>
                <c:pt idx="877">
                  <c:v>44727</c:v>
                </c:pt>
                <c:pt idx="878">
                  <c:v>44728</c:v>
                </c:pt>
                <c:pt idx="879">
                  <c:v>44729</c:v>
                </c:pt>
                <c:pt idx="880">
                  <c:v>44730</c:v>
                </c:pt>
                <c:pt idx="881">
                  <c:v>44731</c:v>
                </c:pt>
                <c:pt idx="882">
                  <c:v>44732</c:v>
                </c:pt>
                <c:pt idx="883">
                  <c:v>44733</c:v>
                </c:pt>
                <c:pt idx="884">
                  <c:v>44734</c:v>
                </c:pt>
                <c:pt idx="885">
                  <c:v>44735</c:v>
                </c:pt>
                <c:pt idx="886">
                  <c:v>44736</c:v>
                </c:pt>
                <c:pt idx="887">
                  <c:v>44737</c:v>
                </c:pt>
                <c:pt idx="888">
                  <c:v>44738</c:v>
                </c:pt>
                <c:pt idx="889">
                  <c:v>44739</c:v>
                </c:pt>
                <c:pt idx="890">
                  <c:v>44740</c:v>
                </c:pt>
                <c:pt idx="891">
                  <c:v>44741</c:v>
                </c:pt>
                <c:pt idx="892">
                  <c:v>44742</c:v>
                </c:pt>
                <c:pt idx="893">
                  <c:v>44743</c:v>
                </c:pt>
                <c:pt idx="894">
                  <c:v>44744</c:v>
                </c:pt>
                <c:pt idx="895">
                  <c:v>44745</c:v>
                </c:pt>
                <c:pt idx="896">
                  <c:v>44746</c:v>
                </c:pt>
                <c:pt idx="897">
                  <c:v>44747</c:v>
                </c:pt>
                <c:pt idx="898">
                  <c:v>44748</c:v>
                </c:pt>
                <c:pt idx="899">
                  <c:v>44749</c:v>
                </c:pt>
                <c:pt idx="900">
                  <c:v>44750</c:v>
                </c:pt>
                <c:pt idx="901">
                  <c:v>44751</c:v>
                </c:pt>
                <c:pt idx="902">
                  <c:v>44752</c:v>
                </c:pt>
                <c:pt idx="903">
                  <c:v>44753</c:v>
                </c:pt>
                <c:pt idx="904">
                  <c:v>44754</c:v>
                </c:pt>
              </c:numCache>
            </c:numRef>
          </c:cat>
          <c:val>
            <c:numRef>
              <c:f>'[WEOJuly2022update (1).xlsx]Figure 3'!$L$9:$L$913</c:f>
              <c:numCache>
                <c:formatCode>0</c:formatCode>
                <c:ptCount val="905"/>
                <c:pt idx="1">
                  <c:v>3</c:v>
                </c:pt>
                <c:pt idx="2">
                  <c:v>8</c:v>
                </c:pt>
                <c:pt idx="3">
                  <c:v>8</c:v>
                </c:pt>
                <c:pt idx="4">
                  <c:v>16</c:v>
                </c:pt>
                <c:pt idx="5">
                  <c:v>15</c:v>
                </c:pt>
                <c:pt idx="6">
                  <c:v>24</c:v>
                </c:pt>
                <c:pt idx="7">
                  <c:v>26</c:v>
                </c:pt>
                <c:pt idx="8">
                  <c:v>26</c:v>
                </c:pt>
                <c:pt idx="9">
                  <c:v>38</c:v>
                </c:pt>
                <c:pt idx="10">
                  <c:v>43</c:v>
                </c:pt>
                <c:pt idx="11">
                  <c:v>46</c:v>
                </c:pt>
                <c:pt idx="12">
                  <c:v>45</c:v>
                </c:pt>
                <c:pt idx="13">
                  <c:v>57</c:v>
                </c:pt>
                <c:pt idx="14">
                  <c:v>64</c:v>
                </c:pt>
                <c:pt idx="15">
                  <c:v>65</c:v>
                </c:pt>
                <c:pt idx="16">
                  <c:v>73</c:v>
                </c:pt>
                <c:pt idx="17">
                  <c:v>73</c:v>
                </c:pt>
                <c:pt idx="18">
                  <c:v>86</c:v>
                </c:pt>
                <c:pt idx="19">
                  <c:v>89</c:v>
                </c:pt>
                <c:pt idx="20">
                  <c:v>97</c:v>
                </c:pt>
                <c:pt idx="21">
                  <c:v>108</c:v>
                </c:pt>
                <c:pt idx="22">
                  <c:v>97</c:v>
                </c:pt>
                <c:pt idx="23">
                  <c:v>254</c:v>
                </c:pt>
                <c:pt idx="24">
                  <c:v>121</c:v>
                </c:pt>
                <c:pt idx="25">
                  <c:v>143</c:v>
                </c:pt>
                <c:pt idx="26">
                  <c:v>142</c:v>
                </c:pt>
                <c:pt idx="27">
                  <c:v>105</c:v>
                </c:pt>
                <c:pt idx="28">
                  <c:v>98</c:v>
                </c:pt>
                <c:pt idx="29">
                  <c:v>136</c:v>
                </c:pt>
                <c:pt idx="30">
                  <c:v>114</c:v>
                </c:pt>
                <c:pt idx="31">
                  <c:v>118</c:v>
                </c:pt>
                <c:pt idx="32">
                  <c:v>109</c:v>
                </c:pt>
                <c:pt idx="33">
                  <c:v>97</c:v>
                </c:pt>
                <c:pt idx="34">
                  <c:v>150</c:v>
                </c:pt>
                <c:pt idx="35">
                  <c:v>71</c:v>
                </c:pt>
                <c:pt idx="36">
                  <c:v>52</c:v>
                </c:pt>
                <c:pt idx="37">
                  <c:v>29</c:v>
                </c:pt>
                <c:pt idx="38">
                  <c:v>44</c:v>
                </c:pt>
                <c:pt idx="39">
                  <c:v>47</c:v>
                </c:pt>
                <c:pt idx="40">
                  <c:v>35</c:v>
                </c:pt>
                <c:pt idx="41">
                  <c:v>42</c:v>
                </c:pt>
                <c:pt idx="42">
                  <c:v>31</c:v>
                </c:pt>
                <c:pt idx="43">
                  <c:v>38</c:v>
                </c:pt>
                <c:pt idx="44">
                  <c:v>31</c:v>
                </c:pt>
                <c:pt idx="45">
                  <c:v>30</c:v>
                </c:pt>
                <c:pt idx="46">
                  <c:v>28</c:v>
                </c:pt>
                <c:pt idx="47">
                  <c:v>27</c:v>
                </c:pt>
                <c:pt idx="48">
                  <c:v>22</c:v>
                </c:pt>
                <c:pt idx="49">
                  <c:v>17</c:v>
                </c:pt>
                <c:pt idx="50">
                  <c:v>22</c:v>
                </c:pt>
                <c:pt idx="51">
                  <c:v>11</c:v>
                </c:pt>
                <c:pt idx="52">
                  <c:v>7</c:v>
                </c:pt>
                <c:pt idx="53">
                  <c:v>13</c:v>
                </c:pt>
                <c:pt idx="54">
                  <c:v>10</c:v>
                </c:pt>
                <c:pt idx="55">
                  <c:v>14</c:v>
                </c:pt>
                <c:pt idx="56">
                  <c:v>13</c:v>
                </c:pt>
                <c:pt idx="57">
                  <c:v>11</c:v>
                </c:pt>
                <c:pt idx="58">
                  <c:v>8</c:v>
                </c:pt>
                <c:pt idx="59">
                  <c:v>3</c:v>
                </c:pt>
                <c:pt idx="60">
                  <c:v>7</c:v>
                </c:pt>
                <c:pt idx="61">
                  <c:v>6</c:v>
                </c:pt>
                <c:pt idx="62">
                  <c:v>9</c:v>
                </c:pt>
                <c:pt idx="63">
                  <c:v>7</c:v>
                </c:pt>
                <c:pt idx="64">
                  <c:v>4</c:v>
                </c:pt>
                <c:pt idx="65">
                  <c:v>6</c:v>
                </c:pt>
                <c:pt idx="66">
                  <c:v>5</c:v>
                </c:pt>
                <c:pt idx="67">
                  <c:v>3</c:v>
                </c:pt>
                <c:pt idx="68">
                  <c:v>5</c:v>
                </c:pt>
                <c:pt idx="69">
                  <c:v>4</c:v>
                </c:pt>
                <c:pt idx="70">
                  <c:v>1</c:v>
                </c:pt>
                <c:pt idx="71">
                  <c:v>7</c:v>
                </c:pt>
                <c:pt idx="72">
                  <c:v>6</c:v>
                </c:pt>
                <c:pt idx="73">
                  <c:v>4</c:v>
                </c:pt>
                <c:pt idx="74">
                  <c:v>4</c:v>
                </c:pt>
                <c:pt idx="75">
                  <c:v>3</c:v>
                </c:pt>
                <c:pt idx="76">
                  <c:v>1</c:v>
                </c:pt>
                <c:pt idx="77">
                  <c:v>0</c:v>
                </c:pt>
                <c:pt idx="78">
                  <c:v>2</c:v>
                </c:pt>
                <c:pt idx="79">
                  <c:v>2</c:v>
                </c:pt>
                <c:pt idx="80">
                  <c:v>1</c:v>
                </c:pt>
                <c:pt idx="81">
                  <c:v>3</c:v>
                </c:pt>
                <c:pt idx="82">
                  <c:v>0</c:v>
                </c:pt>
                <c:pt idx="83">
                  <c:v>2</c:v>
                </c:pt>
                <c:pt idx="84">
                  <c:v>0</c:v>
                </c:pt>
                <c:pt idx="85">
                  <c:v>1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1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1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2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3</c:v>
                </c:pt>
                <c:pt idx="819">
                  <c:v>7</c:v>
                </c:pt>
                <c:pt idx="820">
                  <c:v>7</c:v>
                </c:pt>
                <c:pt idx="821">
                  <c:v>8</c:v>
                </c:pt>
                <c:pt idx="822">
                  <c:v>11</c:v>
                </c:pt>
                <c:pt idx="823">
                  <c:v>12</c:v>
                </c:pt>
                <c:pt idx="824">
                  <c:v>39</c:v>
                </c:pt>
                <c:pt idx="825">
                  <c:v>51</c:v>
                </c:pt>
                <c:pt idx="826">
                  <c:v>52</c:v>
                </c:pt>
                <c:pt idx="827">
                  <c:v>48</c:v>
                </c:pt>
                <c:pt idx="828">
                  <c:v>47</c:v>
                </c:pt>
                <c:pt idx="829">
                  <c:v>52</c:v>
                </c:pt>
                <c:pt idx="830">
                  <c:v>47</c:v>
                </c:pt>
                <c:pt idx="831">
                  <c:v>38</c:v>
                </c:pt>
                <c:pt idx="832">
                  <c:v>32</c:v>
                </c:pt>
                <c:pt idx="833">
                  <c:v>20</c:v>
                </c:pt>
                <c:pt idx="834">
                  <c:v>16</c:v>
                </c:pt>
                <c:pt idx="835">
                  <c:v>13</c:v>
                </c:pt>
                <c:pt idx="836">
                  <c:v>12</c:v>
                </c:pt>
                <c:pt idx="837">
                  <c:v>13</c:v>
                </c:pt>
                <c:pt idx="838">
                  <c:v>8</c:v>
                </c:pt>
                <c:pt idx="839">
                  <c:v>11</c:v>
                </c:pt>
                <c:pt idx="840">
                  <c:v>6</c:v>
                </c:pt>
                <c:pt idx="841">
                  <c:v>7</c:v>
                </c:pt>
                <c:pt idx="842">
                  <c:v>5</c:v>
                </c:pt>
                <c:pt idx="843">
                  <c:v>2</c:v>
                </c:pt>
                <c:pt idx="844">
                  <c:v>1</c:v>
                </c:pt>
                <c:pt idx="845">
                  <c:v>3</c:v>
                </c:pt>
                <c:pt idx="846">
                  <c:v>4</c:v>
                </c:pt>
                <c:pt idx="847">
                  <c:v>1</c:v>
                </c:pt>
                <c:pt idx="848">
                  <c:v>3</c:v>
                </c:pt>
                <c:pt idx="849">
                  <c:v>1</c:v>
                </c:pt>
                <c:pt idx="850">
                  <c:v>0</c:v>
                </c:pt>
                <c:pt idx="851">
                  <c:v>1</c:v>
                </c:pt>
                <c:pt idx="852">
                  <c:v>3</c:v>
                </c:pt>
                <c:pt idx="853">
                  <c:v>1</c:v>
                </c:pt>
                <c:pt idx="854">
                  <c:v>1</c:v>
                </c:pt>
                <c:pt idx="855">
                  <c:v>0</c:v>
                </c:pt>
                <c:pt idx="856">
                  <c:v>1</c:v>
                </c:pt>
                <c:pt idx="857">
                  <c:v>1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19-495A-8CEC-897D5B77A8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5291328"/>
        <c:axId val="755286736"/>
      </c:lineChart>
      <c:dateAx>
        <c:axId val="755291328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55286736"/>
        <c:crosses val="autoZero"/>
        <c:auto val="1"/>
        <c:lblOffset val="100"/>
        <c:baseTimeUnit val="days"/>
        <c:majorUnit val="12"/>
        <c:majorTimeUnit val="months"/>
      </c:dateAx>
      <c:valAx>
        <c:axId val="755286736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5529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fr-FR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088530144899523E-2"/>
          <c:y val="5.1597039953339169E-2"/>
          <c:w val="0.89828901463165944"/>
          <c:h val="0.7337853393153031"/>
        </c:manualLayout>
      </c:layout>
      <c:lineChart>
        <c:grouping val="standard"/>
        <c:varyColors val="0"/>
        <c:ser>
          <c:idx val="0"/>
          <c:order val="0"/>
          <c:tx>
            <c:v>Production</c:v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numRef>
              <c:f>'[WEOJuly2022update (1).xlsx]Figure 3'!$M$10:$M$41</c:f>
              <c:numCache>
                <c:formatCode>m/d/yyyy</c:formatCode>
                <c:ptCount val="3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</c:numCache>
            </c:numRef>
          </c:cat>
          <c:val>
            <c:numRef>
              <c:f>'[WEOJuly2022update (1).xlsx]Figure 3'!$N$10:$N$41</c:f>
              <c:numCache>
                <c:formatCode>0.0</c:formatCode>
                <c:ptCount val="32"/>
                <c:pt idx="0">
                  <c:v>52.014731830000002</c:v>
                </c:pt>
                <c:pt idx="1">
                  <c:v>28.570406500000001</c:v>
                </c:pt>
                <c:pt idx="2">
                  <c:v>50.636682409999999</c:v>
                </c:pt>
                <c:pt idx="3">
                  <c:v>51.084145450000001</c:v>
                </c:pt>
                <c:pt idx="4">
                  <c:v>54.041141320000001</c:v>
                </c:pt>
                <c:pt idx="5">
                  <c:v>52.77895006</c:v>
                </c:pt>
                <c:pt idx="6">
                  <c:v>54.9136174</c:v>
                </c:pt>
                <c:pt idx="7">
                  <c:v>56.174816</c:v>
                </c:pt>
                <c:pt idx="8">
                  <c:v>54.180457359999998</c:v>
                </c:pt>
                <c:pt idx="9">
                  <c:v>54.45184347</c:v>
                </c:pt>
                <c:pt idx="10">
                  <c:v>57.096990230000003</c:v>
                </c:pt>
                <c:pt idx="11">
                  <c:v>55.37968283</c:v>
                </c:pt>
                <c:pt idx="12">
                  <c:v>52.498885299999998</c:v>
                </c:pt>
                <c:pt idx="13">
                  <c:v>51.852674260000001</c:v>
                </c:pt>
                <c:pt idx="14">
                  <c:v>51.790118900000003</c:v>
                </c:pt>
                <c:pt idx="15">
                  <c:v>52.647315630000001</c:v>
                </c:pt>
                <c:pt idx="16">
                  <c:v>52.216863439999997</c:v>
                </c:pt>
                <c:pt idx="17">
                  <c:v>51.022578969999998</c:v>
                </c:pt>
                <c:pt idx="18">
                  <c:v>50.792154150000002</c:v>
                </c:pt>
                <c:pt idx="19">
                  <c:v>47.747314979999999</c:v>
                </c:pt>
                <c:pt idx="20">
                  <c:v>49.037793880000002</c:v>
                </c:pt>
                <c:pt idx="21">
                  <c:v>48.82725962</c:v>
                </c:pt>
                <c:pt idx="22">
                  <c:v>50.123484609999998</c:v>
                </c:pt>
                <c:pt idx="23">
                  <c:v>52.734853950000002</c:v>
                </c:pt>
                <c:pt idx="24">
                  <c:v>48.385125500000001</c:v>
                </c:pt>
                <c:pt idx="25">
                  <c:v>50.066003909999999</c:v>
                </c:pt>
                <c:pt idx="26">
                  <c:v>46.363797269999999</c:v>
                </c:pt>
                <c:pt idx="27">
                  <c:v>38.454932550000002</c:v>
                </c:pt>
                <c:pt idx="28">
                  <c:v>43.177770440000003</c:v>
                </c:pt>
                <c:pt idx="29">
                  <c:v>56.439741640000001</c:v>
                </c:pt>
                <c:pt idx="30">
                  <c:v>51.986910829999999</c:v>
                </c:pt>
                <c:pt idx="31">
                  <c:v>50.489511110000002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1F-425F-BFB3-EA5D610D6B00}"/>
            </c:ext>
          </c:extLst>
        </c:ser>
        <c:ser>
          <c:idx val="1"/>
          <c:order val="1"/>
          <c:tx>
            <c:v>Délais de livraison</c:v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'[WEOJuly2022update (1).xlsx]Figure 3'!$M$10:$M$41</c:f>
              <c:numCache>
                <c:formatCode>m/d/yyyy</c:formatCode>
                <c:ptCount val="3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</c:numCache>
            </c:numRef>
          </c:cat>
          <c:val>
            <c:numRef>
              <c:f>'[WEOJuly2022update (1).xlsx]Figure 3'!$O$10:$O$41</c:f>
              <c:numCache>
                <c:formatCode>0.0</c:formatCode>
                <c:ptCount val="32"/>
                <c:pt idx="0">
                  <c:v>49.102777199999998</c:v>
                </c:pt>
                <c:pt idx="1">
                  <c:v>32.295605989999999</c:v>
                </c:pt>
                <c:pt idx="2">
                  <c:v>42.08319711</c:v>
                </c:pt>
                <c:pt idx="3">
                  <c:v>47.901375299999998</c:v>
                </c:pt>
                <c:pt idx="4">
                  <c:v>49.993414360000003</c:v>
                </c:pt>
                <c:pt idx="5">
                  <c:v>49.55899771</c:v>
                </c:pt>
                <c:pt idx="6">
                  <c:v>48.397167809999999</c:v>
                </c:pt>
                <c:pt idx="7">
                  <c:v>48.787225249999999</c:v>
                </c:pt>
                <c:pt idx="8">
                  <c:v>48.70188864</c:v>
                </c:pt>
                <c:pt idx="9">
                  <c:v>49.118111229999997</c:v>
                </c:pt>
                <c:pt idx="10">
                  <c:v>49.16686807</c:v>
                </c:pt>
                <c:pt idx="11">
                  <c:v>48.015608499999999</c:v>
                </c:pt>
                <c:pt idx="12">
                  <c:v>46.694206770000001</c:v>
                </c:pt>
                <c:pt idx="13">
                  <c:v>45.981973600000003</c:v>
                </c:pt>
                <c:pt idx="14">
                  <c:v>49.566065770000002</c:v>
                </c:pt>
                <c:pt idx="15">
                  <c:v>47.344694199999999</c:v>
                </c:pt>
                <c:pt idx="16">
                  <c:v>46.924215179999997</c:v>
                </c:pt>
                <c:pt idx="17">
                  <c:v>46.995611599999997</c:v>
                </c:pt>
                <c:pt idx="18">
                  <c:v>47.447997770000001</c:v>
                </c:pt>
                <c:pt idx="19">
                  <c:v>46.596118650000001</c:v>
                </c:pt>
                <c:pt idx="20">
                  <c:v>48.25895946</c:v>
                </c:pt>
                <c:pt idx="21">
                  <c:v>45.11394112</c:v>
                </c:pt>
                <c:pt idx="22">
                  <c:v>48.364067089999999</c:v>
                </c:pt>
                <c:pt idx="23">
                  <c:v>48.700307029999998</c:v>
                </c:pt>
                <c:pt idx="24">
                  <c:v>47.515199770000002</c:v>
                </c:pt>
                <c:pt idx="25">
                  <c:v>48.049987829999999</c:v>
                </c:pt>
                <c:pt idx="26">
                  <c:v>47.138294510000001</c:v>
                </c:pt>
                <c:pt idx="27">
                  <c:v>37.807800589999999</c:v>
                </c:pt>
                <c:pt idx="28">
                  <c:v>43.315108520000003</c:v>
                </c:pt>
                <c:pt idx="29">
                  <c:v>50.146338309999997</c:v>
                </c:pt>
                <c:pt idx="30">
                  <c:v>49.047565919999997</c:v>
                </c:pt>
                <c:pt idx="31">
                  <c:v>49.444627920000002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1F-425F-BFB3-EA5D610D6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4193720"/>
        <c:axId val="714197000"/>
      </c:lineChart>
      <c:dateAx>
        <c:axId val="71419372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4197000"/>
        <c:crosses val="autoZero"/>
        <c:auto val="1"/>
        <c:lblOffset val="100"/>
        <c:baseTimeUnit val="months"/>
        <c:majorUnit val="12"/>
        <c:majorTimeUnit val="months"/>
      </c:dateAx>
      <c:valAx>
        <c:axId val="714197000"/>
        <c:scaling>
          <c:orientation val="minMax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4193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668690881641387"/>
          <c:y val="0.9010870007909747"/>
          <c:w val="0.60662618236717225"/>
          <c:h val="9.89129992090252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fr-FR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594237117917911E-2"/>
          <c:y val="2.8593175853018373E-2"/>
          <c:w val="0.86017329244970564"/>
          <c:h val="0.70358830146231732"/>
        </c:manualLayout>
      </c:layout>
      <c:barChart>
        <c:barDir val="col"/>
        <c:grouping val="stacked"/>
        <c:varyColors val="0"/>
        <c:ser>
          <c:idx val="3"/>
          <c:order val="1"/>
          <c:tx>
            <c:strRef>
              <c:f>chine2!$B$39</c:f>
              <c:strCache>
                <c:ptCount val="1"/>
                <c:pt idx="0">
                  <c:v>consommation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chine2!$F$66:$AY$66</c:f>
              <c:strCache>
                <c:ptCount val="21"/>
                <c:pt idx="0">
                  <c:v>Q2 2017</c:v>
                </c:pt>
                <c:pt idx="1">
                  <c:v>Q3 2017</c:v>
                </c:pt>
                <c:pt idx="2">
                  <c:v>Q4 2017</c:v>
                </c:pt>
                <c:pt idx="3">
                  <c:v>Q1 2018</c:v>
                </c:pt>
                <c:pt idx="4">
                  <c:v>Q2 2018</c:v>
                </c:pt>
                <c:pt idx="5">
                  <c:v>Q3 2018</c:v>
                </c:pt>
                <c:pt idx="6">
                  <c:v>Q4 2018</c:v>
                </c:pt>
                <c:pt idx="7">
                  <c:v>Q1 2019</c:v>
                </c:pt>
                <c:pt idx="8">
                  <c:v>Q2 2019</c:v>
                </c:pt>
                <c:pt idx="9">
                  <c:v>Q3 2019</c:v>
                </c:pt>
                <c:pt idx="10">
                  <c:v>Q4 2019</c:v>
                </c:pt>
                <c:pt idx="11">
                  <c:v>Q1 2020</c:v>
                </c:pt>
                <c:pt idx="12">
                  <c:v>Q2 2020</c:v>
                </c:pt>
                <c:pt idx="13">
                  <c:v>Q3 2020</c:v>
                </c:pt>
                <c:pt idx="14">
                  <c:v>Q4 2020</c:v>
                </c:pt>
                <c:pt idx="15">
                  <c:v>Q1 2021</c:v>
                </c:pt>
                <c:pt idx="16">
                  <c:v>Q2 2021</c:v>
                </c:pt>
                <c:pt idx="17">
                  <c:v>Q3 2021</c:v>
                </c:pt>
                <c:pt idx="18">
                  <c:v>Q4 2021</c:v>
                </c:pt>
                <c:pt idx="19">
                  <c:v>Q1 2022</c:v>
                </c:pt>
                <c:pt idx="20">
                  <c:v>Q2 2022</c:v>
                </c:pt>
              </c:strCache>
            </c:strRef>
          </c:cat>
          <c:val>
            <c:numRef>
              <c:f>chine2!$F$68:$AY$68</c:f>
              <c:numCache>
                <c:formatCode>General</c:formatCode>
                <c:ptCount val="21"/>
                <c:pt idx="0">
                  <c:v>4.4000000000000004</c:v>
                </c:pt>
                <c:pt idx="1">
                  <c:v>4.3</c:v>
                </c:pt>
                <c:pt idx="2">
                  <c:v>3.9</c:v>
                </c:pt>
                <c:pt idx="3">
                  <c:v>4.7</c:v>
                </c:pt>
                <c:pt idx="4">
                  <c:v>4.7</c:v>
                </c:pt>
                <c:pt idx="5">
                  <c:v>4.5</c:v>
                </c:pt>
                <c:pt idx="6">
                  <c:v>4.3</c:v>
                </c:pt>
                <c:pt idx="7">
                  <c:v>4.2</c:v>
                </c:pt>
                <c:pt idx="8">
                  <c:v>3.6</c:v>
                </c:pt>
                <c:pt idx="9">
                  <c:v>3.5</c:v>
                </c:pt>
                <c:pt idx="10">
                  <c:v>3.5</c:v>
                </c:pt>
                <c:pt idx="11">
                  <c:v>-4</c:v>
                </c:pt>
                <c:pt idx="12">
                  <c:v>-2.5</c:v>
                </c:pt>
                <c:pt idx="13">
                  <c:v>-2.1</c:v>
                </c:pt>
                <c:pt idx="14">
                  <c:v>-0.1</c:v>
                </c:pt>
                <c:pt idx="15">
                  <c:v>9.3000000000000007</c:v>
                </c:pt>
                <c:pt idx="16">
                  <c:v>7.5</c:v>
                </c:pt>
                <c:pt idx="17">
                  <c:v>6.1</c:v>
                </c:pt>
                <c:pt idx="18">
                  <c:v>5.3</c:v>
                </c:pt>
                <c:pt idx="19">
                  <c:v>3.3</c:v>
                </c:pt>
                <c:pt idx="2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6D-4B71-8B4D-04260ED8BDD9}"/>
            </c:ext>
          </c:extLst>
        </c:ser>
        <c:ser>
          <c:idx val="2"/>
          <c:order val="2"/>
          <c:tx>
            <c:strRef>
              <c:f>chine2!$C$41</c:f>
              <c:strCache>
                <c:ptCount val="1"/>
                <c:pt idx="0">
                  <c:v>investissement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chine2!$F$66:$AY$66</c:f>
              <c:strCache>
                <c:ptCount val="21"/>
                <c:pt idx="0">
                  <c:v>Q2 2017</c:v>
                </c:pt>
                <c:pt idx="1">
                  <c:v>Q3 2017</c:v>
                </c:pt>
                <c:pt idx="2">
                  <c:v>Q4 2017</c:v>
                </c:pt>
                <c:pt idx="3">
                  <c:v>Q1 2018</c:v>
                </c:pt>
                <c:pt idx="4">
                  <c:v>Q2 2018</c:v>
                </c:pt>
                <c:pt idx="5">
                  <c:v>Q3 2018</c:v>
                </c:pt>
                <c:pt idx="6">
                  <c:v>Q4 2018</c:v>
                </c:pt>
                <c:pt idx="7">
                  <c:v>Q1 2019</c:v>
                </c:pt>
                <c:pt idx="8">
                  <c:v>Q2 2019</c:v>
                </c:pt>
                <c:pt idx="9">
                  <c:v>Q3 2019</c:v>
                </c:pt>
                <c:pt idx="10">
                  <c:v>Q4 2019</c:v>
                </c:pt>
                <c:pt idx="11">
                  <c:v>Q1 2020</c:v>
                </c:pt>
                <c:pt idx="12">
                  <c:v>Q2 2020</c:v>
                </c:pt>
                <c:pt idx="13">
                  <c:v>Q3 2020</c:v>
                </c:pt>
                <c:pt idx="14">
                  <c:v>Q4 2020</c:v>
                </c:pt>
                <c:pt idx="15">
                  <c:v>Q1 2021</c:v>
                </c:pt>
                <c:pt idx="16">
                  <c:v>Q2 2021</c:v>
                </c:pt>
                <c:pt idx="17">
                  <c:v>Q3 2021</c:v>
                </c:pt>
                <c:pt idx="18">
                  <c:v>Q4 2021</c:v>
                </c:pt>
                <c:pt idx="19">
                  <c:v>Q1 2022</c:v>
                </c:pt>
                <c:pt idx="20">
                  <c:v>Q2 2022</c:v>
                </c:pt>
              </c:strCache>
            </c:strRef>
          </c:cat>
          <c:val>
            <c:numRef>
              <c:f>chine2!$F$69:$AY$69</c:f>
              <c:numCache>
                <c:formatCode>General</c:formatCode>
                <c:ptCount val="21"/>
                <c:pt idx="0">
                  <c:v>2.8</c:v>
                </c:pt>
                <c:pt idx="1">
                  <c:v>2.7</c:v>
                </c:pt>
                <c:pt idx="2">
                  <c:v>2.7</c:v>
                </c:pt>
                <c:pt idx="3">
                  <c:v>3.3</c:v>
                </c:pt>
                <c:pt idx="4">
                  <c:v>3</c:v>
                </c:pt>
                <c:pt idx="5">
                  <c:v>3</c:v>
                </c:pt>
                <c:pt idx="6">
                  <c:v>2.9</c:v>
                </c:pt>
                <c:pt idx="7">
                  <c:v>0.8</c:v>
                </c:pt>
                <c:pt idx="8">
                  <c:v>1.5</c:v>
                </c:pt>
                <c:pt idx="9">
                  <c:v>1.4</c:v>
                </c:pt>
                <c:pt idx="10">
                  <c:v>1.7</c:v>
                </c:pt>
                <c:pt idx="11">
                  <c:v>-1.6</c:v>
                </c:pt>
                <c:pt idx="12">
                  <c:v>1.2</c:v>
                </c:pt>
                <c:pt idx="13">
                  <c:v>2.6</c:v>
                </c:pt>
                <c:pt idx="14">
                  <c:v>1.8</c:v>
                </c:pt>
                <c:pt idx="15">
                  <c:v>4.4000000000000004</c:v>
                </c:pt>
                <c:pt idx="16">
                  <c:v>2.6</c:v>
                </c:pt>
                <c:pt idx="17">
                  <c:v>1.8</c:v>
                </c:pt>
                <c:pt idx="18">
                  <c:v>1.1000000000000001</c:v>
                </c:pt>
                <c:pt idx="19">
                  <c:v>1.3</c:v>
                </c:pt>
                <c:pt idx="2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6D-4B71-8B4D-04260ED8BDD9}"/>
            </c:ext>
          </c:extLst>
        </c:ser>
        <c:ser>
          <c:idx val="5"/>
          <c:order val="3"/>
          <c:tx>
            <c:strRef>
              <c:f>chine2!$C$43</c:f>
              <c:strCache>
                <c:ptCount val="1"/>
                <c:pt idx="0">
                  <c:v>exportations nettes de biens et services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chine2!$F$66:$AY$66</c:f>
              <c:strCache>
                <c:ptCount val="21"/>
                <c:pt idx="0">
                  <c:v>Q2 2017</c:v>
                </c:pt>
                <c:pt idx="1">
                  <c:v>Q3 2017</c:v>
                </c:pt>
                <c:pt idx="2">
                  <c:v>Q4 2017</c:v>
                </c:pt>
                <c:pt idx="3">
                  <c:v>Q1 2018</c:v>
                </c:pt>
                <c:pt idx="4">
                  <c:v>Q2 2018</c:v>
                </c:pt>
                <c:pt idx="5">
                  <c:v>Q3 2018</c:v>
                </c:pt>
                <c:pt idx="6">
                  <c:v>Q4 2018</c:v>
                </c:pt>
                <c:pt idx="7">
                  <c:v>Q1 2019</c:v>
                </c:pt>
                <c:pt idx="8">
                  <c:v>Q2 2019</c:v>
                </c:pt>
                <c:pt idx="9">
                  <c:v>Q3 2019</c:v>
                </c:pt>
                <c:pt idx="10">
                  <c:v>Q4 2019</c:v>
                </c:pt>
                <c:pt idx="11">
                  <c:v>Q1 2020</c:v>
                </c:pt>
                <c:pt idx="12">
                  <c:v>Q2 2020</c:v>
                </c:pt>
                <c:pt idx="13">
                  <c:v>Q3 2020</c:v>
                </c:pt>
                <c:pt idx="14">
                  <c:v>Q4 2020</c:v>
                </c:pt>
                <c:pt idx="15">
                  <c:v>Q1 2021</c:v>
                </c:pt>
                <c:pt idx="16">
                  <c:v>Q2 2021</c:v>
                </c:pt>
                <c:pt idx="17">
                  <c:v>Q3 2021</c:v>
                </c:pt>
                <c:pt idx="18">
                  <c:v>Q4 2021</c:v>
                </c:pt>
                <c:pt idx="19">
                  <c:v>Q1 2022</c:v>
                </c:pt>
                <c:pt idx="20">
                  <c:v>Q2 2022</c:v>
                </c:pt>
              </c:strCache>
            </c:strRef>
          </c:cat>
          <c:val>
            <c:numRef>
              <c:f>chine2!$F$70:$AY$70</c:f>
              <c:numCache>
                <c:formatCode>General</c:formatCode>
                <c:ptCount val="21"/>
                <c:pt idx="0">
                  <c:v>-0.1</c:v>
                </c:pt>
                <c:pt idx="1">
                  <c:v>0</c:v>
                </c:pt>
                <c:pt idx="2">
                  <c:v>0.3</c:v>
                </c:pt>
                <c:pt idx="3">
                  <c:v>-1.1000000000000001</c:v>
                </c:pt>
                <c:pt idx="4">
                  <c:v>-0.8</c:v>
                </c:pt>
                <c:pt idx="5">
                  <c:v>-0.7</c:v>
                </c:pt>
                <c:pt idx="6">
                  <c:v>-0.5</c:v>
                </c:pt>
                <c:pt idx="7">
                  <c:v>1.3</c:v>
                </c:pt>
                <c:pt idx="8">
                  <c:v>1</c:v>
                </c:pt>
                <c:pt idx="9">
                  <c:v>1</c:v>
                </c:pt>
                <c:pt idx="10">
                  <c:v>0.8</c:v>
                </c:pt>
                <c:pt idx="11">
                  <c:v>-1.2</c:v>
                </c:pt>
                <c:pt idx="12">
                  <c:v>-0.3</c:v>
                </c:pt>
                <c:pt idx="13">
                  <c:v>0.2</c:v>
                </c:pt>
                <c:pt idx="14">
                  <c:v>0.6</c:v>
                </c:pt>
                <c:pt idx="15">
                  <c:v>4.5999999999999996</c:v>
                </c:pt>
                <c:pt idx="16">
                  <c:v>2.7</c:v>
                </c:pt>
                <c:pt idx="17">
                  <c:v>2</c:v>
                </c:pt>
                <c:pt idx="18">
                  <c:v>1.7</c:v>
                </c:pt>
                <c:pt idx="19">
                  <c:v>0.2</c:v>
                </c:pt>
                <c:pt idx="2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6D-4B71-8B4D-04260ED8B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727360"/>
        <c:axId val="691798784"/>
      </c:barChart>
      <c:lineChart>
        <c:grouping val="standard"/>
        <c:varyColors val="0"/>
        <c:ser>
          <c:idx val="1"/>
          <c:order val="0"/>
          <c:tx>
            <c:strRef>
              <c:f>chine2!$C$38</c:f>
              <c:strCache>
                <c:ptCount val="1"/>
                <c:pt idx="0">
                  <c:v>PIB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chine2!$X$65:$AY$65</c:f>
              <c:numCache>
                <c:formatCode>General</c:formatCode>
                <c:ptCount val="3"/>
              </c:numCache>
            </c:numRef>
          </c:cat>
          <c:val>
            <c:numRef>
              <c:f>chine2!$F$71:$AY$71</c:f>
              <c:numCache>
                <c:formatCode>General</c:formatCode>
                <c:ptCount val="21"/>
                <c:pt idx="0">
                  <c:v>7</c:v>
                </c:pt>
                <c:pt idx="1">
                  <c:v>7</c:v>
                </c:pt>
                <c:pt idx="2">
                  <c:v>6.9</c:v>
                </c:pt>
                <c:pt idx="3">
                  <c:v>6.9</c:v>
                </c:pt>
                <c:pt idx="4">
                  <c:v>6.9</c:v>
                </c:pt>
                <c:pt idx="5">
                  <c:v>6.8</c:v>
                </c:pt>
                <c:pt idx="6">
                  <c:v>6.7</c:v>
                </c:pt>
                <c:pt idx="7">
                  <c:v>6.3</c:v>
                </c:pt>
                <c:pt idx="8">
                  <c:v>6.1</c:v>
                </c:pt>
                <c:pt idx="9">
                  <c:v>6</c:v>
                </c:pt>
                <c:pt idx="10">
                  <c:v>6</c:v>
                </c:pt>
                <c:pt idx="11">
                  <c:v>-6.9</c:v>
                </c:pt>
                <c:pt idx="12">
                  <c:v>-1.7</c:v>
                </c:pt>
                <c:pt idx="13">
                  <c:v>0.6</c:v>
                </c:pt>
                <c:pt idx="14">
                  <c:v>2.2000000000000002</c:v>
                </c:pt>
                <c:pt idx="15">
                  <c:v>18.3</c:v>
                </c:pt>
                <c:pt idx="16">
                  <c:v>12.7</c:v>
                </c:pt>
                <c:pt idx="17">
                  <c:v>9.8000000000000007</c:v>
                </c:pt>
                <c:pt idx="18">
                  <c:v>8.1</c:v>
                </c:pt>
                <c:pt idx="19">
                  <c:v>4.8</c:v>
                </c:pt>
                <c:pt idx="20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96D-4B71-8B4D-04260ED8B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1727360"/>
        <c:axId val="691798784"/>
      </c:lineChart>
      <c:dateAx>
        <c:axId val="691727360"/>
        <c:scaling>
          <c:orientation val="minMax"/>
        </c:scaling>
        <c:delete val="0"/>
        <c:axPos val="b"/>
        <c:numFmt formatCode="m/d/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91798784"/>
        <c:crosses val="autoZero"/>
        <c:auto val="1"/>
        <c:lblOffset val="100"/>
        <c:baseTimeUnit val="months"/>
        <c:majorUnit val="4"/>
        <c:majorTimeUnit val="months"/>
        <c:minorUnit val="4"/>
        <c:minorTimeUnit val="months"/>
      </c:dateAx>
      <c:valAx>
        <c:axId val="691798784"/>
        <c:scaling>
          <c:orientation val="minMax"/>
          <c:min val="-8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91727360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0"/>
          <c:y val="0.80125834270716156"/>
          <c:w val="1"/>
          <c:h val="0.17969403824521932"/>
        </c:manualLayout>
      </c:layout>
      <c:overlay val="0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200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60898394967987E-2"/>
          <c:y val="5.8876172943524291E-2"/>
          <c:w val="0.89448330908043461"/>
          <c:h val="0.741490624848165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'Pays EmG'!$Q$311</c:f>
              <c:strCache>
                <c:ptCount val="1"/>
                <c:pt idx="0">
                  <c:v>Dette des ménages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'Pays EmG'!$R$310:$T$310</c:f>
              <c:numCache>
                <c:formatCode>General</c:formatCode>
                <c:ptCount val="3"/>
                <c:pt idx="0">
                  <c:v>2008</c:v>
                </c:pt>
                <c:pt idx="1">
                  <c:v>2015</c:v>
                </c:pt>
                <c:pt idx="2">
                  <c:v>2021</c:v>
                </c:pt>
              </c:numCache>
            </c:numRef>
          </c:cat>
          <c:val>
            <c:numRef>
              <c:f>'Pays EmG'!$R$311:$T$311</c:f>
              <c:numCache>
                <c:formatCode>0.0</c:formatCode>
                <c:ptCount val="3"/>
                <c:pt idx="0">
                  <c:v>17.899999999999999</c:v>
                </c:pt>
                <c:pt idx="1">
                  <c:v>36.4</c:v>
                </c:pt>
                <c:pt idx="2" formatCode="General">
                  <c:v>61.3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A9-4D1D-95C7-FA91574D1CA2}"/>
            </c:ext>
          </c:extLst>
        </c:ser>
        <c:ser>
          <c:idx val="1"/>
          <c:order val="1"/>
          <c:tx>
            <c:strRef>
              <c:f>'Pays EmG'!$Q$312</c:f>
              <c:strCache>
                <c:ptCount val="1"/>
                <c:pt idx="0">
                  <c:v>Dette des entreprises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'Pays EmG'!$R$310:$T$310</c:f>
              <c:numCache>
                <c:formatCode>General</c:formatCode>
                <c:ptCount val="3"/>
                <c:pt idx="0">
                  <c:v>2008</c:v>
                </c:pt>
                <c:pt idx="1">
                  <c:v>2015</c:v>
                </c:pt>
                <c:pt idx="2">
                  <c:v>2021</c:v>
                </c:pt>
              </c:numCache>
            </c:numRef>
          </c:cat>
          <c:val>
            <c:numRef>
              <c:f>'Pays EmG'!$R$312:$T$312</c:f>
              <c:numCache>
                <c:formatCode>0.0</c:formatCode>
                <c:ptCount val="3"/>
                <c:pt idx="0">
                  <c:v>93.9</c:v>
                </c:pt>
                <c:pt idx="1">
                  <c:v>149.5</c:v>
                </c:pt>
                <c:pt idx="2" formatCode="General">
                  <c:v>159.19999999999999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A9-4D1D-95C7-FA91574D1CA2}"/>
            </c:ext>
          </c:extLst>
        </c:ser>
        <c:ser>
          <c:idx val="2"/>
          <c:order val="2"/>
          <c:tx>
            <c:strRef>
              <c:f>'Pays EmG'!$Q$313</c:f>
              <c:strCache>
                <c:ptCount val="1"/>
                <c:pt idx="0">
                  <c:v>Dette publique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'Pays EmG'!$R$310:$T$310</c:f>
              <c:numCache>
                <c:formatCode>General</c:formatCode>
                <c:ptCount val="3"/>
                <c:pt idx="0">
                  <c:v>2008</c:v>
                </c:pt>
                <c:pt idx="1">
                  <c:v>2015</c:v>
                </c:pt>
                <c:pt idx="2">
                  <c:v>2021</c:v>
                </c:pt>
              </c:numCache>
            </c:numRef>
          </c:cat>
          <c:val>
            <c:numRef>
              <c:f>'Pays EmG'!$R$313:$T$313</c:f>
              <c:numCache>
                <c:formatCode>0.0</c:formatCode>
                <c:ptCount val="3"/>
                <c:pt idx="0">
                  <c:v>27.1</c:v>
                </c:pt>
                <c:pt idx="1">
                  <c:v>40.6</c:v>
                </c:pt>
                <c:pt idx="2" formatCode="General">
                  <c:v>66.7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A9-4D1D-95C7-FA91574D1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071256"/>
        <c:axId val="1111068304"/>
      </c:barChart>
      <c:lineChart>
        <c:grouping val="standard"/>
        <c:varyColors val="0"/>
        <c:ser>
          <c:idx val="3"/>
          <c:order val="3"/>
          <c:tx>
            <c:strRef>
              <c:f>'Pays EmG'!$Q$314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5276589642640507E-2"/>
                  <c:y val="-0.128679264400425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A9-4D1D-95C7-FA91574D1CA2}"/>
                </c:ext>
              </c:extLst>
            </c:dLbl>
            <c:dLbl>
              <c:idx val="1"/>
              <c:layout>
                <c:manualLayout>
                  <c:x val="-5.0710097611295732E-2"/>
                  <c:y val="-0.236886827646237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A9-4D1D-95C7-FA91574D1CA2}"/>
                </c:ext>
              </c:extLst>
            </c:dLbl>
            <c:dLbl>
              <c:idx val="2"/>
              <c:layout>
                <c:manualLayout>
                  <c:x val="-4.4095737053300638E-2"/>
                  <c:y val="-4.0943402309226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6A9-4D1D-95C7-FA91574D1C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'Pays EmG'!$R$310:$T$310</c:f>
              <c:numCache>
                <c:formatCode>General</c:formatCode>
                <c:ptCount val="3"/>
                <c:pt idx="0">
                  <c:v>2008</c:v>
                </c:pt>
                <c:pt idx="1">
                  <c:v>2015</c:v>
                </c:pt>
                <c:pt idx="2">
                  <c:v>2021</c:v>
                </c:pt>
              </c:numCache>
            </c:numRef>
          </c:cat>
          <c:val>
            <c:numRef>
              <c:f>'Pays EmG'!$R$314:$T$314</c:f>
              <c:numCache>
                <c:formatCode>General</c:formatCode>
                <c:ptCount val="3"/>
                <c:pt idx="0">
                  <c:v>107</c:v>
                </c:pt>
                <c:pt idx="1">
                  <c:v>144.30000000000001</c:v>
                </c:pt>
                <c:pt idx="2">
                  <c:v>287.2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6A9-4D1D-95C7-FA91574D1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1071256"/>
        <c:axId val="1111068304"/>
      </c:lineChart>
      <c:catAx>
        <c:axId val="1111071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11068304"/>
        <c:crosses val="autoZero"/>
        <c:auto val="1"/>
        <c:lblAlgn val="ctr"/>
        <c:lblOffset val="100"/>
        <c:noMultiLvlLbl val="0"/>
      </c:catAx>
      <c:valAx>
        <c:axId val="111106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11071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fr-FR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691254556668297E-2"/>
          <c:y val="7.0403908851535871E-2"/>
          <c:w val="0.93151954308217211"/>
          <c:h val="0.76486563211169067"/>
        </c:manualLayout>
      </c:layout>
      <c:lineChart>
        <c:grouping val="standard"/>
        <c:varyColors val="0"/>
        <c:ser>
          <c:idx val="1"/>
          <c:order val="1"/>
          <c:tx>
            <c:strRef>
              <c:f>Feuil2!$L$102</c:f>
              <c:strCache>
                <c:ptCount val="1"/>
                <c:pt idx="0">
                  <c:v>Allemagne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Feuil2!$J$103:$J$115</c:f>
              <c:numCache>
                <c:formatCode>m/d/yyyy</c:formatCode>
                <c:ptCount val="11"/>
                <c:pt idx="0">
                  <c:v>43800</c:v>
                </c:pt>
                <c:pt idx="1">
                  <c:v>43891</c:v>
                </c:pt>
                <c:pt idx="2">
                  <c:v>43983</c:v>
                </c:pt>
                <c:pt idx="3">
                  <c:v>44075</c:v>
                </c:pt>
                <c:pt idx="4">
                  <c:v>44166</c:v>
                </c:pt>
                <c:pt idx="5">
                  <c:v>44256</c:v>
                </c:pt>
                <c:pt idx="6">
                  <c:v>44348</c:v>
                </c:pt>
                <c:pt idx="7">
                  <c:v>44440</c:v>
                </c:pt>
                <c:pt idx="8">
                  <c:v>44531</c:v>
                </c:pt>
                <c:pt idx="9">
                  <c:v>44621</c:v>
                </c:pt>
                <c:pt idx="10">
                  <c:v>44713</c:v>
                </c:pt>
              </c:numCache>
            </c:numRef>
          </c:cat>
          <c:val>
            <c:numRef>
              <c:f>Feuil2!$L$103:$L$115</c:f>
              <c:numCache>
                <c:formatCode>0.0</c:formatCode>
                <c:ptCount val="11"/>
                <c:pt idx="0" formatCode="General">
                  <c:v>100</c:v>
                </c:pt>
                <c:pt idx="1">
                  <c:v>98.577234660554751</c:v>
                </c:pt>
                <c:pt idx="2">
                  <c:v>89.230992138708174</c:v>
                </c:pt>
                <c:pt idx="3">
                  <c:v>97.265978709685072</c:v>
                </c:pt>
                <c:pt idx="4">
                  <c:v>97.870461525858815</c:v>
                </c:pt>
                <c:pt idx="5">
                  <c:v>96.433674127620478</c:v>
                </c:pt>
                <c:pt idx="6">
                  <c:v>98.293538125657662</c:v>
                </c:pt>
                <c:pt idx="7">
                  <c:v>99.065365074507028</c:v>
                </c:pt>
                <c:pt idx="8">
                  <c:v>99.037481056545445</c:v>
                </c:pt>
                <c:pt idx="9">
                  <c:v>99.82791958676151</c:v>
                </c:pt>
                <c:pt idx="10">
                  <c:v>99.96740638474634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E9-413B-A5C3-F42E9794F034}"/>
            </c:ext>
          </c:extLst>
        </c:ser>
        <c:ser>
          <c:idx val="2"/>
          <c:order val="2"/>
          <c:tx>
            <c:strRef>
              <c:f>Feuil2!$M$102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numRef>
              <c:f>Feuil2!$J$103:$J$115</c:f>
              <c:numCache>
                <c:formatCode>m/d/yyyy</c:formatCode>
                <c:ptCount val="11"/>
                <c:pt idx="0">
                  <c:v>43800</c:v>
                </c:pt>
                <c:pt idx="1">
                  <c:v>43891</c:v>
                </c:pt>
                <c:pt idx="2">
                  <c:v>43983</c:v>
                </c:pt>
                <c:pt idx="3">
                  <c:v>44075</c:v>
                </c:pt>
                <c:pt idx="4">
                  <c:v>44166</c:v>
                </c:pt>
                <c:pt idx="5">
                  <c:v>44256</c:v>
                </c:pt>
                <c:pt idx="6">
                  <c:v>44348</c:v>
                </c:pt>
                <c:pt idx="7">
                  <c:v>44440</c:v>
                </c:pt>
                <c:pt idx="8">
                  <c:v>44531</c:v>
                </c:pt>
                <c:pt idx="9">
                  <c:v>44621</c:v>
                </c:pt>
                <c:pt idx="10">
                  <c:v>44713</c:v>
                </c:pt>
              </c:numCache>
            </c:numRef>
          </c:cat>
          <c:val>
            <c:numRef>
              <c:f>Feuil2!$M$103:$M$115</c:f>
              <c:numCache>
                <c:formatCode>0.0</c:formatCode>
                <c:ptCount val="11"/>
                <c:pt idx="0" formatCode="General">
                  <c:v>100</c:v>
                </c:pt>
                <c:pt idx="1">
                  <c:v>94.411076427141467</c:v>
                </c:pt>
                <c:pt idx="2">
                  <c:v>81.623798853400359</c:v>
                </c:pt>
                <c:pt idx="3">
                  <c:v>96.675851126931306</c:v>
                </c:pt>
                <c:pt idx="4">
                  <c:v>95.809008175878887</c:v>
                </c:pt>
                <c:pt idx="5">
                  <c:v>95.85301125680428</c:v>
                </c:pt>
                <c:pt idx="6">
                  <c:v>96.843754818381726</c:v>
                </c:pt>
                <c:pt idx="7">
                  <c:v>100.12180691554549</c:v>
                </c:pt>
                <c:pt idx="8">
                  <c:v>100.63568483077177</c:v>
                </c:pt>
                <c:pt idx="9">
                  <c:v>100.38516890351951</c:v>
                </c:pt>
                <c:pt idx="10">
                  <c:v>100.92452602205584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E9-413B-A5C3-F42E9794F034}"/>
            </c:ext>
          </c:extLst>
        </c:ser>
        <c:ser>
          <c:idx val="3"/>
          <c:order val="3"/>
          <c:tx>
            <c:strRef>
              <c:f>Feuil2!$N$102</c:f>
              <c:strCache>
                <c:ptCount val="1"/>
                <c:pt idx="0">
                  <c:v>Italie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Feuil2!$J$103:$J$115</c:f>
              <c:numCache>
                <c:formatCode>m/d/yyyy</c:formatCode>
                <c:ptCount val="11"/>
                <c:pt idx="0">
                  <c:v>43800</c:v>
                </c:pt>
                <c:pt idx="1">
                  <c:v>43891</c:v>
                </c:pt>
                <c:pt idx="2">
                  <c:v>43983</c:v>
                </c:pt>
                <c:pt idx="3">
                  <c:v>44075</c:v>
                </c:pt>
                <c:pt idx="4">
                  <c:v>44166</c:v>
                </c:pt>
                <c:pt idx="5">
                  <c:v>44256</c:v>
                </c:pt>
                <c:pt idx="6">
                  <c:v>44348</c:v>
                </c:pt>
                <c:pt idx="7">
                  <c:v>44440</c:v>
                </c:pt>
                <c:pt idx="8">
                  <c:v>44531</c:v>
                </c:pt>
                <c:pt idx="9">
                  <c:v>44621</c:v>
                </c:pt>
                <c:pt idx="10">
                  <c:v>44713</c:v>
                </c:pt>
              </c:numCache>
            </c:numRef>
          </c:cat>
          <c:val>
            <c:numRef>
              <c:f>Feuil2!$N$103:$N$115</c:f>
              <c:numCache>
                <c:formatCode>0.0</c:formatCode>
                <c:ptCount val="11"/>
                <c:pt idx="0" formatCode="General">
                  <c:v>100</c:v>
                </c:pt>
                <c:pt idx="1">
                  <c:v>94.078464315680748</c:v>
                </c:pt>
                <c:pt idx="2">
                  <c:v>82.168371900307505</c:v>
                </c:pt>
                <c:pt idx="3">
                  <c:v>95.412680055713253</c:v>
                </c:pt>
                <c:pt idx="4">
                  <c:v>93.911566828957632</c:v>
                </c:pt>
                <c:pt idx="5">
                  <c:v>94.100120692272284</c:v>
                </c:pt>
                <c:pt idx="6">
                  <c:v>96.577254179112089</c:v>
                </c:pt>
                <c:pt idx="7">
                  <c:v>99.218862407348524</c:v>
                </c:pt>
                <c:pt idx="8">
                  <c:v>99.89087757274541</c:v>
                </c:pt>
                <c:pt idx="9">
                  <c:v>100.00299134882144</c:v>
                </c:pt>
                <c:pt idx="10">
                  <c:v>101.1375283745505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E9-413B-A5C3-F42E9794F034}"/>
            </c:ext>
          </c:extLst>
        </c:ser>
        <c:ser>
          <c:idx val="4"/>
          <c:order val="4"/>
          <c:tx>
            <c:strRef>
              <c:f>Feuil2!$O$102</c:f>
              <c:strCache>
                <c:ptCount val="1"/>
                <c:pt idx="0">
                  <c:v>Espagne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Feuil2!$J$103:$J$115</c:f>
              <c:numCache>
                <c:formatCode>m/d/yyyy</c:formatCode>
                <c:ptCount val="11"/>
                <c:pt idx="0">
                  <c:v>43800</c:v>
                </c:pt>
                <c:pt idx="1">
                  <c:v>43891</c:v>
                </c:pt>
                <c:pt idx="2">
                  <c:v>43983</c:v>
                </c:pt>
                <c:pt idx="3">
                  <c:v>44075</c:v>
                </c:pt>
                <c:pt idx="4">
                  <c:v>44166</c:v>
                </c:pt>
                <c:pt idx="5">
                  <c:v>44256</c:v>
                </c:pt>
                <c:pt idx="6">
                  <c:v>44348</c:v>
                </c:pt>
                <c:pt idx="7">
                  <c:v>44440</c:v>
                </c:pt>
                <c:pt idx="8">
                  <c:v>44531</c:v>
                </c:pt>
                <c:pt idx="9">
                  <c:v>44621</c:v>
                </c:pt>
                <c:pt idx="10">
                  <c:v>44713</c:v>
                </c:pt>
              </c:numCache>
            </c:numRef>
          </c:cat>
          <c:val>
            <c:numRef>
              <c:f>Feuil2!$O$103:$O$115</c:f>
              <c:numCache>
                <c:formatCode>0.0</c:formatCode>
                <c:ptCount val="11"/>
                <c:pt idx="0" formatCode="General">
                  <c:v>100</c:v>
                </c:pt>
                <c:pt idx="1">
                  <c:v>94.608784302107551</c:v>
                </c:pt>
                <c:pt idx="2">
                  <c:v>77.908341826159216</c:v>
                </c:pt>
                <c:pt idx="3">
                  <c:v>90.995750179882592</c:v>
                </c:pt>
                <c:pt idx="4">
                  <c:v>91.198338008995648</c:v>
                </c:pt>
                <c:pt idx="5">
                  <c:v>90.739876222020186</c:v>
                </c:pt>
                <c:pt idx="6">
                  <c:v>91.76374069964352</c:v>
                </c:pt>
                <c:pt idx="7">
                  <c:v>94.154980862236599</c:v>
                </c:pt>
                <c:pt idx="8">
                  <c:v>96.247383031082578</c:v>
                </c:pt>
                <c:pt idx="9">
                  <c:v>96.438609855386815</c:v>
                </c:pt>
                <c:pt idx="10">
                  <c:v>97.531478194076129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0E9-413B-A5C3-F42E9794F034}"/>
            </c:ext>
          </c:extLst>
        </c:ser>
        <c:ser>
          <c:idx val="6"/>
          <c:order val="6"/>
          <c:tx>
            <c:strRef>
              <c:f>Feuil2!$Q$102</c:f>
              <c:strCache>
                <c:ptCount val="1"/>
                <c:pt idx="0">
                  <c:v>USA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Feuil2!$J$103:$J$115</c:f>
              <c:numCache>
                <c:formatCode>m/d/yyyy</c:formatCode>
                <c:ptCount val="11"/>
                <c:pt idx="0">
                  <c:v>43800</c:v>
                </c:pt>
                <c:pt idx="1">
                  <c:v>43891</c:v>
                </c:pt>
                <c:pt idx="2">
                  <c:v>43983</c:v>
                </c:pt>
                <c:pt idx="3">
                  <c:v>44075</c:v>
                </c:pt>
                <c:pt idx="4">
                  <c:v>44166</c:v>
                </c:pt>
                <c:pt idx="5">
                  <c:v>44256</c:v>
                </c:pt>
                <c:pt idx="6">
                  <c:v>44348</c:v>
                </c:pt>
                <c:pt idx="7">
                  <c:v>44440</c:v>
                </c:pt>
                <c:pt idx="8">
                  <c:v>44531</c:v>
                </c:pt>
                <c:pt idx="9">
                  <c:v>44621</c:v>
                </c:pt>
                <c:pt idx="10">
                  <c:v>44713</c:v>
                </c:pt>
              </c:numCache>
            </c:numRef>
          </c:cat>
          <c:val>
            <c:numRef>
              <c:f>Feuil2!$Q$103:$Q$115</c:f>
              <c:numCache>
                <c:formatCode>0.0</c:formatCode>
                <c:ptCount val="11"/>
                <c:pt idx="0" formatCode="General">
                  <c:v>100</c:v>
                </c:pt>
                <c:pt idx="1">
                  <c:v>98.696417253965791</c:v>
                </c:pt>
                <c:pt idx="2">
                  <c:v>89.87567120830775</c:v>
                </c:pt>
                <c:pt idx="3">
                  <c:v>96.659068622473015</c:v>
                </c:pt>
                <c:pt idx="4">
                  <c:v>97.737084756990157</c:v>
                </c:pt>
                <c:pt idx="5">
                  <c:v>99.236263762016122</c:v>
                </c:pt>
                <c:pt idx="6">
                  <c:v>100.86447932566446</c:v>
                </c:pt>
                <c:pt idx="7">
                  <c:v>101.44036316464009</c:v>
                </c:pt>
                <c:pt idx="8">
                  <c:v>103.14535074165556</c:v>
                </c:pt>
                <c:pt idx="9">
                  <c:v>102.73721234580631</c:v>
                </c:pt>
                <c:pt idx="10">
                  <c:v>102.58903746476335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0E9-413B-A5C3-F42E9794F0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9988824"/>
        <c:axId val="110997931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Feuil2!$K$102</c15:sqref>
                        </c15:formulaRef>
                      </c:ext>
                    </c:extLst>
                    <c:strCache>
                      <c:ptCount val="1"/>
                      <c:pt idx="0">
                        <c:v>Zone euro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Feuil2!$J$103:$J$115</c15:sqref>
                        </c15:formulaRef>
                      </c:ext>
                    </c:extLst>
                    <c:numCache>
                      <c:formatCode>m/d/yyyy</c:formatCode>
                      <c:ptCount val="11"/>
                      <c:pt idx="0">
                        <c:v>43800</c:v>
                      </c:pt>
                      <c:pt idx="1">
                        <c:v>43891</c:v>
                      </c:pt>
                      <c:pt idx="2">
                        <c:v>43983</c:v>
                      </c:pt>
                      <c:pt idx="3">
                        <c:v>44075</c:v>
                      </c:pt>
                      <c:pt idx="4">
                        <c:v>44166</c:v>
                      </c:pt>
                      <c:pt idx="5">
                        <c:v>44256</c:v>
                      </c:pt>
                      <c:pt idx="6">
                        <c:v>44348</c:v>
                      </c:pt>
                      <c:pt idx="7">
                        <c:v>44440</c:v>
                      </c:pt>
                      <c:pt idx="8">
                        <c:v>44531</c:v>
                      </c:pt>
                      <c:pt idx="9">
                        <c:v>44621</c:v>
                      </c:pt>
                      <c:pt idx="10">
                        <c:v>44713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Feuil2!$K$103:$K$115</c15:sqref>
                        </c15:formulaRef>
                      </c:ext>
                    </c:extLst>
                    <c:numCache>
                      <c:formatCode>0.0</c:formatCode>
                      <c:ptCount val="11"/>
                      <c:pt idx="0" formatCode="General">
                        <c:v>100</c:v>
                      </c:pt>
                      <c:pt idx="1">
                        <c:v>96.602653452483594</c:v>
                      </c:pt>
                      <c:pt idx="2">
                        <c:v>85.446739794561921</c:v>
                      </c:pt>
                      <c:pt idx="3">
                        <c:v>96.254816599195109</c:v>
                      </c:pt>
                      <c:pt idx="4">
                        <c:v>95.923243769549629</c:v>
                      </c:pt>
                      <c:pt idx="5">
                        <c:v>95.827027531340775</c:v>
                      </c:pt>
                      <c:pt idx="6">
                        <c:v>97.731293216109833</c:v>
                      </c:pt>
                      <c:pt idx="7">
                        <c:v>99.853472967067191</c:v>
                      </c:pt>
                      <c:pt idx="8">
                        <c:v>100.3388367487666</c:v>
                      </c:pt>
                      <c:pt idx="9">
                        <c:v>101.00694193564681</c:v>
                      </c:pt>
                      <c:pt idx="10">
                        <c:v>101.78616649562025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B0E9-413B-A5C3-F42E9794F034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Feuil2!$P$102</c15:sqref>
                        </c15:formulaRef>
                      </c:ext>
                    </c:extLst>
                    <c:strCache>
                      <c:ptCount val="1"/>
                      <c:pt idx="0">
                        <c:v>Roy-Uni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Feuil2!$J$103:$J$115</c15:sqref>
                        </c15:formulaRef>
                      </c:ext>
                    </c:extLst>
                    <c:numCache>
                      <c:formatCode>m/d/yyyy</c:formatCode>
                      <c:ptCount val="11"/>
                      <c:pt idx="0">
                        <c:v>43800</c:v>
                      </c:pt>
                      <c:pt idx="1">
                        <c:v>43891</c:v>
                      </c:pt>
                      <c:pt idx="2">
                        <c:v>43983</c:v>
                      </c:pt>
                      <c:pt idx="3">
                        <c:v>44075</c:v>
                      </c:pt>
                      <c:pt idx="4">
                        <c:v>44166</c:v>
                      </c:pt>
                      <c:pt idx="5">
                        <c:v>44256</c:v>
                      </c:pt>
                      <c:pt idx="6">
                        <c:v>44348</c:v>
                      </c:pt>
                      <c:pt idx="7">
                        <c:v>44440</c:v>
                      </c:pt>
                      <c:pt idx="8">
                        <c:v>44531</c:v>
                      </c:pt>
                      <c:pt idx="9">
                        <c:v>44621</c:v>
                      </c:pt>
                      <c:pt idx="10">
                        <c:v>44713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Feuil2!$P$103:$P$115</c15:sqref>
                        </c15:formulaRef>
                      </c:ext>
                    </c:extLst>
                    <c:numCache>
                      <c:formatCode>0.0</c:formatCode>
                      <c:ptCount val="11"/>
                      <c:pt idx="0" formatCode="General">
                        <c:v>100</c:v>
                      </c:pt>
                      <c:pt idx="1">
                        <c:v>97.474115613094114</c:v>
                      </c:pt>
                      <c:pt idx="2">
                        <c:v>78.536530120737766</c:v>
                      </c:pt>
                      <c:pt idx="3">
                        <c:v>92.355634045821247</c:v>
                      </c:pt>
                      <c:pt idx="4">
                        <c:v>93.72475044637406</c:v>
                      </c:pt>
                      <c:pt idx="5">
                        <c:v>92.626378273925909</c:v>
                      </c:pt>
                      <c:pt idx="6">
                        <c:v>97.77246513504474</c:v>
                      </c:pt>
                      <c:pt idx="7">
                        <c:v>98.688925499328448</c:v>
                      </c:pt>
                      <c:pt idx="8">
                        <c:v>99.947443767485566</c:v>
                      </c:pt>
                      <c:pt idx="9">
                        <c:v>100.72074590919628</c:v>
                      </c:pt>
                      <c:pt idx="10">
                        <c:v>100.63881481271754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B0E9-413B-A5C3-F42E9794F034}"/>
                  </c:ext>
                </c:extLst>
              </c15:ser>
            </c15:filteredLineSeries>
          </c:ext>
        </c:extLst>
      </c:lineChart>
      <c:dateAx>
        <c:axId val="1109988824"/>
        <c:scaling>
          <c:orientation val="minMax"/>
        </c:scaling>
        <c:delete val="0"/>
        <c:axPos val="b"/>
        <c:numFmt formatCode="[$-40C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09979312"/>
        <c:crosses val="autoZero"/>
        <c:auto val="1"/>
        <c:lblOffset val="100"/>
        <c:baseTimeUnit val="months"/>
        <c:majorUnit val="3"/>
        <c:majorTimeUnit val="months"/>
      </c:dateAx>
      <c:valAx>
        <c:axId val="1109979312"/>
        <c:scaling>
          <c:orientation val="minMax"/>
          <c:min val="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09988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fr-FR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969230297287887E-2"/>
          <c:y val="5.9584318742591728E-2"/>
          <c:w val="0.8860285802476946"/>
          <c:h val="0.7199167214462443"/>
        </c:manualLayout>
      </c:layout>
      <c:lineChart>
        <c:grouping val="standard"/>
        <c:varyColors val="0"/>
        <c:ser>
          <c:idx val="0"/>
          <c:order val="0"/>
          <c:tx>
            <c:v>Zone euro</c:v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numRef>
              <c:f>Données!$HU$58:$HU$71</c:f>
              <c:numCache>
                <c:formatCode>[$-40C]mmm\-yy;@</c:formatCode>
                <c:ptCount val="14"/>
                <c:pt idx="0">
                  <c:v>43525</c:v>
                </c:pt>
                <c:pt idx="1">
                  <c:v>43617</c:v>
                </c:pt>
                <c:pt idx="2">
                  <c:v>43709</c:v>
                </c:pt>
                <c:pt idx="3">
                  <c:v>43800</c:v>
                </c:pt>
                <c:pt idx="4">
                  <c:v>43891</c:v>
                </c:pt>
                <c:pt idx="5">
                  <c:v>43983</c:v>
                </c:pt>
                <c:pt idx="6">
                  <c:v>44075</c:v>
                </c:pt>
                <c:pt idx="7">
                  <c:v>44166</c:v>
                </c:pt>
                <c:pt idx="8">
                  <c:v>44256</c:v>
                </c:pt>
                <c:pt idx="9">
                  <c:v>44348</c:v>
                </c:pt>
                <c:pt idx="10">
                  <c:v>44440</c:v>
                </c:pt>
                <c:pt idx="11">
                  <c:v>44531</c:v>
                </c:pt>
                <c:pt idx="12">
                  <c:v>44621</c:v>
                </c:pt>
                <c:pt idx="13">
                  <c:v>44713</c:v>
                </c:pt>
              </c:numCache>
            </c:numRef>
          </c:cat>
          <c:val>
            <c:numRef>
              <c:f>Données!$HS$58:$HS$71</c:f>
              <c:numCache>
                <c:formatCode>General</c:formatCode>
                <c:ptCount val="14"/>
                <c:pt idx="0">
                  <c:v>98.584040420382465</c:v>
                </c:pt>
                <c:pt idx="1">
                  <c:v>99.388982778485897</c:v>
                </c:pt>
                <c:pt idx="2">
                  <c:v>99.869914930923727</c:v>
                </c:pt>
                <c:pt idx="3">
                  <c:v>100</c:v>
                </c:pt>
                <c:pt idx="4">
                  <c:v>100.54034495499494</c:v>
                </c:pt>
                <c:pt idx="5">
                  <c:v>97.122223121035958</c:v>
                </c:pt>
                <c:pt idx="6">
                  <c:v>100.05378307057606</c:v>
                </c:pt>
                <c:pt idx="7">
                  <c:v>100.17900361395999</c:v>
                </c:pt>
                <c:pt idx="8">
                  <c:v>101.38256379087569</c:v>
                </c:pt>
                <c:pt idx="9">
                  <c:v>102.52283047619881</c:v>
                </c:pt>
                <c:pt idx="10">
                  <c:v>103.5128980985717</c:v>
                </c:pt>
                <c:pt idx="11">
                  <c:v>104.54292042073227</c:v>
                </c:pt>
                <c:pt idx="12">
                  <c:v>106.38734086442074</c:v>
                </c:pt>
                <c:pt idx="13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40-46A4-9237-A7A4AB9B8D21}"/>
            </c:ext>
          </c:extLst>
        </c:ser>
        <c:ser>
          <c:idx val="1"/>
          <c:order val="1"/>
          <c:tx>
            <c:v>USA</c:v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Données!$HU$58:$HU$71</c:f>
              <c:numCache>
                <c:formatCode>[$-40C]mmm\-yy;@</c:formatCode>
                <c:ptCount val="14"/>
                <c:pt idx="0">
                  <c:v>43525</c:v>
                </c:pt>
                <c:pt idx="1">
                  <c:v>43617</c:v>
                </c:pt>
                <c:pt idx="2">
                  <c:v>43709</c:v>
                </c:pt>
                <c:pt idx="3">
                  <c:v>43800</c:v>
                </c:pt>
                <c:pt idx="4">
                  <c:v>43891</c:v>
                </c:pt>
                <c:pt idx="5">
                  <c:v>43983</c:v>
                </c:pt>
                <c:pt idx="6">
                  <c:v>44075</c:v>
                </c:pt>
                <c:pt idx="7">
                  <c:v>44166</c:v>
                </c:pt>
                <c:pt idx="8">
                  <c:v>44256</c:v>
                </c:pt>
                <c:pt idx="9">
                  <c:v>44348</c:v>
                </c:pt>
                <c:pt idx="10">
                  <c:v>44440</c:v>
                </c:pt>
                <c:pt idx="11">
                  <c:v>44531</c:v>
                </c:pt>
                <c:pt idx="12">
                  <c:v>44621</c:v>
                </c:pt>
                <c:pt idx="13">
                  <c:v>44713</c:v>
                </c:pt>
              </c:numCache>
            </c:numRef>
          </c:cat>
          <c:val>
            <c:numRef>
              <c:f>Données!$HT$58:$HT$71</c:f>
              <c:numCache>
                <c:formatCode>General</c:formatCode>
                <c:ptCount val="14"/>
                <c:pt idx="0">
                  <c:v>97.834585530507823</c:v>
                </c:pt>
                <c:pt idx="1">
                  <c:v>98.157557547636088</c:v>
                </c:pt>
                <c:pt idx="2">
                  <c:v>98.99116982121808</c:v>
                </c:pt>
                <c:pt idx="3">
                  <c:v>100</c:v>
                </c:pt>
                <c:pt idx="4">
                  <c:v>101.06728282325118</c:v>
                </c:pt>
                <c:pt idx="5">
                  <c:v>111.10718355664586</c:v>
                </c:pt>
                <c:pt idx="6">
                  <c:v>107.12567020239921</c:v>
                </c:pt>
                <c:pt idx="7">
                  <c:v>105.21731708145661</c:v>
                </c:pt>
                <c:pt idx="8">
                  <c:v>118.44716388694441</c:v>
                </c:pt>
                <c:pt idx="9">
                  <c:v>110.42380937363436</c:v>
                </c:pt>
                <c:pt idx="10">
                  <c:v>110.69948229745134</c:v>
                </c:pt>
                <c:pt idx="11">
                  <c:v>111.14034588915538</c:v>
                </c:pt>
                <c:pt idx="12">
                  <c:v>110.78238508463365</c:v>
                </c:pt>
                <c:pt idx="13">
                  <c:v>112.52975447210522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40-46A4-9237-A7A4AB9B8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503343"/>
        <c:axId val="129156111"/>
      </c:lineChart>
      <c:dateAx>
        <c:axId val="122503343"/>
        <c:scaling>
          <c:orientation val="minMax"/>
        </c:scaling>
        <c:delete val="0"/>
        <c:axPos val="b"/>
        <c:numFmt formatCode="[$-40C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9156111"/>
        <c:crosses val="autoZero"/>
        <c:auto val="1"/>
        <c:lblOffset val="100"/>
        <c:baseTimeUnit val="months"/>
        <c:majorUnit val="3"/>
        <c:majorTimeUnit val="months"/>
      </c:dateAx>
      <c:valAx>
        <c:axId val="129156111"/>
        <c:scaling>
          <c:orientation val="minMax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2503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211219960925123E-2"/>
          <c:y val="0.92675405871011174"/>
          <c:w val="0.88778633747927349"/>
          <c:h val="5.58588036645332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fr-FR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872162963816919E-2"/>
          <c:y val="6.1367929987974287E-2"/>
          <c:w val="0.88372272245039551"/>
          <c:h val="0.653613987551658"/>
        </c:manualLayout>
      </c:layout>
      <c:lineChart>
        <c:grouping val="standard"/>
        <c:varyColors val="0"/>
        <c:ser>
          <c:idx val="0"/>
          <c:order val="0"/>
          <c:tx>
            <c:v>Biens durables</c:v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'FRED Graph'!$E$227:$E$258</c:f>
              <c:numCache>
                <c:formatCode>m/d/yyyy</c:formatCode>
                <c:ptCount val="32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44652</c:v>
                </c:pt>
                <c:pt idx="29">
                  <c:v>44682</c:v>
                </c:pt>
                <c:pt idx="30">
                  <c:v>44713</c:v>
                </c:pt>
                <c:pt idx="31">
                  <c:v>44743</c:v>
                </c:pt>
              </c:numCache>
            </c:numRef>
          </c:cat>
          <c:val>
            <c:numRef>
              <c:f>'FRED Graph'!$F$227:$F$258</c:f>
              <c:numCache>
                <c:formatCode>General</c:formatCode>
                <c:ptCount val="32"/>
                <c:pt idx="0">
                  <c:v>100</c:v>
                </c:pt>
                <c:pt idx="1">
                  <c:v>100.53715804629529</c:v>
                </c:pt>
                <c:pt idx="2">
                  <c:v>100.28796101450881</c:v>
                </c:pt>
                <c:pt idx="3">
                  <c:v>87.966552220622447</c:v>
                </c:pt>
                <c:pt idx="4">
                  <c:v>78.613356960903744</c:v>
                </c:pt>
                <c:pt idx="5">
                  <c:v>100.26027245542141</c:v>
                </c:pt>
                <c:pt idx="6">
                  <c:v>108.8215749252409</c:v>
                </c:pt>
                <c:pt idx="7">
                  <c:v>111.63473252851924</c:v>
                </c:pt>
                <c:pt idx="8">
                  <c:v>112.18296599844943</c:v>
                </c:pt>
                <c:pt idx="9">
                  <c:v>113.52862997009636</c:v>
                </c:pt>
                <c:pt idx="10">
                  <c:v>114.89090707719569</c:v>
                </c:pt>
                <c:pt idx="11">
                  <c:v>113.21298039650019</c:v>
                </c:pt>
                <c:pt idx="12">
                  <c:v>110.21154059142764</c:v>
                </c:pt>
                <c:pt idx="13">
                  <c:v>122.38896887805959</c:v>
                </c:pt>
                <c:pt idx="14">
                  <c:v>117.22228375235355</c:v>
                </c:pt>
                <c:pt idx="15">
                  <c:v>134.76575479012072</c:v>
                </c:pt>
                <c:pt idx="16">
                  <c:v>134.0735408129361</c:v>
                </c:pt>
                <c:pt idx="17">
                  <c:v>126.21552774393621</c:v>
                </c:pt>
                <c:pt idx="18">
                  <c:v>124.50991250415329</c:v>
                </c:pt>
                <c:pt idx="19">
                  <c:v>119.40967992025698</c:v>
                </c:pt>
                <c:pt idx="20">
                  <c:v>119.47613246206667</c:v>
                </c:pt>
                <c:pt idx="21">
                  <c:v>119.7142540702182</c:v>
                </c:pt>
                <c:pt idx="22">
                  <c:v>123.35253073430059</c:v>
                </c:pt>
                <c:pt idx="23">
                  <c:v>122.56617565621886</c:v>
                </c:pt>
                <c:pt idx="24">
                  <c:v>114.90198250083066</c:v>
                </c:pt>
                <c:pt idx="25">
                  <c:v>122.64924133348103</c:v>
                </c:pt>
                <c:pt idx="26">
                  <c:v>121.66906634178758</c:v>
                </c:pt>
                <c:pt idx="27">
                  <c:v>121.69121718905748</c:v>
                </c:pt>
                <c:pt idx="28">
                  <c:v>123.49651124155498</c:v>
                </c:pt>
                <c:pt idx="29">
                  <c:v>120.73873075645145</c:v>
                </c:pt>
                <c:pt idx="30">
                  <c:v>121.69675490087495</c:v>
                </c:pt>
                <c:pt idx="31">
                  <c:v>123.49651124155498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71-400A-8748-7C0D37826A9E}"/>
            </c:ext>
          </c:extLst>
        </c:ser>
        <c:ser>
          <c:idx val="1"/>
          <c:order val="1"/>
          <c:tx>
            <c:v>Biens non durables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'FRED Graph'!$E$227:$E$258</c:f>
              <c:numCache>
                <c:formatCode>m/d/yyyy</c:formatCode>
                <c:ptCount val="32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44652</c:v>
                </c:pt>
                <c:pt idx="29">
                  <c:v>44682</c:v>
                </c:pt>
                <c:pt idx="30">
                  <c:v>44713</c:v>
                </c:pt>
                <c:pt idx="31">
                  <c:v>44743</c:v>
                </c:pt>
              </c:numCache>
            </c:numRef>
          </c:cat>
          <c:val>
            <c:numRef>
              <c:f>'FRED Graph'!$G$227:$G$258</c:f>
              <c:numCache>
                <c:formatCode>General</c:formatCode>
                <c:ptCount val="32"/>
                <c:pt idx="0">
                  <c:v>100</c:v>
                </c:pt>
                <c:pt idx="1">
                  <c:v>100.14301869221048</c:v>
                </c:pt>
                <c:pt idx="2">
                  <c:v>100.18958291758133</c:v>
                </c:pt>
                <c:pt idx="3">
                  <c:v>105.17528104836028</c:v>
                </c:pt>
                <c:pt idx="4">
                  <c:v>91.694937803498973</c:v>
                </c:pt>
                <c:pt idx="5">
                  <c:v>99.185126056010105</c:v>
                </c:pt>
                <c:pt idx="6">
                  <c:v>103.38588438768043</c:v>
                </c:pt>
                <c:pt idx="7">
                  <c:v>104.57327213463714</c:v>
                </c:pt>
                <c:pt idx="8">
                  <c:v>104.13423800971198</c:v>
                </c:pt>
                <c:pt idx="9">
                  <c:v>106.58883788997538</c:v>
                </c:pt>
                <c:pt idx="10">
                  <c:v>106.25291026408567</c:v>
                </c:pt>
                <c:pt idx="11">
                  <c:v>105.1586509678707</c:v>
                </c:pt>
                <c:pt idx="12">
                  <c:v>103.00339253641988</c:v>
                </c:pt>
                <c:pt idx="13">
                  <c:v>108.22523781015101</c:v>
                </c:pt>
                <c:pt idx="14">
                  <c:v>105.25843145080822</c:v>
                </c:pt>
                <c:pt idx="15">
                  <c:v>112.72866360673186</c:v>
                </c:pt>
                <c:pt idx="16">
                  <c:v>112.25636932082752</c:v>
                </c:pt>
                <c:pt idx="17">
                  <c:v>111.56788398855851</c:v>
                </c:pt>
                <c:pt idx="18">
                  <c:v>113.15771968336325</c:v>
                </c:pt>
                <c:pt idx="19">
                  <c:v>111.48805960220849</c:v>
                </c:pt>
                <c:pt idx="20">
                  <c:v>113.58012372779885</c:v>
                </c:pt>
                <c:pt idx="21">
                  <c:v>113.59342779219052</c:v>
                </c:pt>
                <c:pt idx="22">
                  <c:v>114.14222044834699</c:v>
                </c:pt>
                <c:pt idx="23">
                  <c:v>114.08567817468236</c:v>
                </c:pt>
                <c:pt idx="24">
                  <c:v>110.73970598017695</c:v>
                </c:pt>
                <c:pt idx="25">
                  <c:v>112.81846604137564</c:v>
                </c:pt>
                <c:pt idx="26">
                  <c:v>111.59781813343979</c:v>
                </c:pt>
                <c:pt idx="27">
                  <c:v>111.3816270870751</c:v>
                </c:pt>
                <c:pt idx="28">
                  <c:v>111.00578726801038</c:v>
                </c:pt>
                <c:pt idx="29">
                  <c:v>111.11221978314374</c:v>
                </c:pt>
                <c:pt idx="30">
                  <c:v>110.57340517528105</c:v>
                </c:pt>
                <c:pt idx="31">
                  <c:v>110.01463447083084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71-400A-8748-7C0D37826A9E}"/>
            </c:ext>
          </c:extLst>
        </c:ser>
        <c:ser>
          <c:idx val="2"/>
          <c:order val="2"/>
          <c:tx>
            <c:v>Services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'FRED Graph'!$E$227:$E$258</c:f>
              <c:numCache>
                <c:formatCode>m/d/yyyy</c:formatCode>
                <c:ptCount val="32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44652</c:v>
                </c:pt>
                <c:pt idx="29">
                  <c:v>44682</c:v>
                </c:pt>
                <c:pt idx="30">
                  <c:v>44713</c:v>
                </c:pt>
                <c:pt idx="31">
                  <c:v>44743</c:v>
                </c:pt>
              </c:numCache>
            </c:numRef>
          </c:cat>
          <c:val>
            <c:numRef>
              <c:f>'FRED Graph'!$H$227:$H$258</c:f>
              <c:numCache>
                <c:formatCode>General</c:formatCode>
                <c:ptCount val="32"/>
                <c:pt idx="0">
                  <c:v>100</c:v>
                </c:pt>
                <c:pt idx="1">
                  <c:v>100.41607409409856</c:v>
                </c:pt>
                <c:pt idx="2">
                  <c:v>100.49717328193132</c:v>
                </c:pt>
                <c:pt idx="3">
                  <c:v>91.200150444870175</c:v>
                </c:pt>
                <c:pt idx="4">
                  <c:v>80.09308776342543</c:v>
                </c:pt>
                <c:pt idx="5">
                  <c:v>84.692234458927373</c:v>
                </c:pt>
                <c:pt idx="6">
                  <c:v>89.701578495786364</c:v>
                </c:pt>
                <c:pt idx="7">
                  <c:v>90.889857900118713</c:v>
                </c:pt>
                <c:pt idx="8">
                  <c:v>91.878327711239876</c:v>
                </c:pt>
                <c:pt idx="9">
                  <c:v>92.798627190559586</c:v>
                </c:pt>
                <c:pt idx="10">
                  <c:v>93.266416708783382</c:v>
                </c:pt>
                <c:pt idx="11">
                  <c:v>93.053678259540902</c:v>
                </c:pt>
                <c:pt idx="12">
                  <c:v>92.836238408105217</c:v>
                </c:pt>
                <c:pt idx="13">
                  <c:v>93.580235305179755</c:v>
                </c:pt>
                <c:pt idx="14">
                  <c:v>93.308729328522233</c:v>
                </c:pt>
                <c:pt idx="15">
                  <c:v>94.963622900530083</c:v>
                </c:pt>
                <c:pt idx="16">
                  <c:v>95.876870276559984</c:v>
                </c:pt>
                <c:pt idx="17">
                  <c:v>96.543294037446671</c:v>
                </c:pt>
                <c:pt idx="18">
                  <c:v>97.219120602719755</c:v>
                </c:pt>
                <c:pt idx="19">
                  <c:v>98.041865986530468</c:v>
                </c:pt>
                <c:pt idx="20">
                  <c:v>98.514356906947498</c:v>
                </c:pt>
                <c:pt idx="21">
                  <c:v>98.874014174727591</c:v>
                </c:pt>
                <c:pt idx="22">
                  <c:v>99.240723545797522</c:v>
                </c:pt>
                <c:pt idx="23">
                  <c:v>99.257178453473742</c:v>
                </c:pt>
                <c:pt idx="24">
                  <c:v>99.31947203253371</c:v>
                </c:pt>
                <c:pt idx="25">
                  <c:v>99.472267603812838</c:v>
                </c:pt>
                <c:pt idx="26">
                  <c:v>100.03878656809393</c:v>
                </c:pt>
                <c:pt idx="27">
                  <c:v>100.50187468412453</c:v>
                </c:pt>
                <c:pt idx="28">
                  <c:v>100.67112516307989</c:v>
                </c:pt>
                <c:pt idx="29">
                  <c:v>100.95555999576872</c:v>
                </c:pt>
                <c:pt idx="30">
                  <c:v>101.02373032757019</c:v>
                </c:pt>
                <c:pt idx="31">
                  <c:v>101.22941667352288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71-400A-8748-7C0D37826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8751960"/>
        <c:axId val="1"/>
      </c:lineChart>
      <c:dateAx>
        <c:axId val="1478751960"/>
        <c:scaling>
          <c:orientation val="minMax"/>
        </c:scaling>
        <c:delete val="0"/>
        <c:axPos val="b"/>
        <c:numFmt formatCode="[$-40C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/>
            </a:pPr>
            <a:endParaRPr lang="fr-FR"/>
          </a:p>
        </c:txPr>
        <c:crossAx val="1"/>
        <c:crosses val="autoZero"/>
        <c:auto val="1"/>
        <c:lblOffset val="100"/>
        <c:baseTimeUnit val="months"/>
        <c:majorUnit val="3"/>
        <c:majorTimeUnit val="months"/>
      </c:dateAx>
      <c:valAx>
        <c:axId val="1"/>
        <c:scaling>
          <c:orientation val="minMax"/>
          <c:max val="135"/>
          <c:min val="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1478751960"/>
        <c:crosses val="autoZero"/>
        <c:crossBetween val="between"/>
        <c:majorUnit val="5"/>
      </c:valAx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chemeClr val="tx1"/>
          </a:solidFill>
          <a:latin typeface="+mn-lt"/>
          <a:ea typeface="Calibri"/>
          <a:cs typeface="Calibri"/>
        </a:defRPr>
      </a:pPr>
      <a:endParaRPr lang="fr-FR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22496939811958E-2"/>
          <c:y val="7.9840769903762029E-2"/>
          <c:w val="0.89700527133362196"/>
          <c:h val="0.68476826287828563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'C'!$A$807</c:f>
              <c:strCache>
                <c:ptCount val="1"/>
                <c:pt idx="0">
                  <c:v>T1 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'C'!$G$6:$J$6</c:f>
              <c:strCache>
                <c:ptCount val="4"/>
                <c:pt idx="0">
                  <c:v>Allemagne</c:v>
                </c:pt>
                <c:pt idx="1">
                  <c:v>France</c:v>
                </c:pt>
                <c:pt idx="2">
                  <c:v>Italie</c:v>
                </c:pt>
                <c:pt idx="3">
                  <c:v>Espagne</c:v>
                </c:pt>
              </c:strCache>
            </c:strRef>
          </c:cat>
          <c:val>
            <c:numRef>
              <c:f>'C'!$G$807:$J$807</c:f>
              <c:numCache>
                <c:formatCode>General</c:formatCode>
                <c:ptCount val="4"/>
                <c:pt idx="0">
                  <c:v>-10.514976291104517</c:v>
                </c:pt>
                <c:pt idx="1">
                  <c:v>-5.9555142728969006</c:v>
                </c:pt>
                <c:pt idx="2">
                  <c:v>-10.568287063614157</c:v>
                </c:pt>
                <c:pt idx="3">
                  <c:v>-12.284493572899823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18-4749-86F8-D823FAA059EB}"/>
            </c:ext>
          </c:extLst>
        </c:ser>
        <c:ser>
          <c:idx val="5"/>
          <c:order val="1"/>
          <c:tx>
            <c:strRef>
              <c:f>'C'!$A$808</c:f>
              <c:strCache>
                <c:ptCount val="1"/>
                <c:pt idx="0">
                  <c:v>T2 2021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'C'!$G$6:$J$6</c:f>
              <c:strCache>
                <c:ptCount val="4"/>
                <c:pt idx="0">
                  <c:v>Allemagne</c:v>
                </c:pt>
                <c:pt idx="1">
                  <c:v>France</c:v>
                </c:pt>
                <c:pt idx="2">
                  <c:v>Italie</c:v>
                </c:pt>
                <c:pt idx="3">
                  <c:v>Espagne</c:v>
                </c:pt>
              </c:strCache>
            </c:strRef>
          </c:cat>
          <c:val>
            <c:numRef>
              <c:f>'C'!$G$808:$J$808</c:f>
              <c:numCache>
                <c:formatCode>General</c:formatCode>
                <c:ptCount val="4"/>
                <c:pt idx="0">
                  <c:v>-7.5160542811252391</c:v>
                </c:pt>
                <c:pt idx="1">
                  <c:v>-4.9509744622880714</c:v>
                </c:pt>
                <c:pt idx="2">
                  <c:v>-6.0938636172281013</c:v>
                </c:pt>
                <c:pt idx="3">
                  <c:v>-8.1069090561959776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18-4749-86F8-D823FAA059EB}"/>
            </c:ext>
          </c:extLst>
        </c:ser>
        <c:ser>
          <c:idx val="6"/>
          <c:order val="2"/>
          <c:tx>
            <c:strRef>
              <c:f>'C'!$A$809</c:f>
              <c:strCache>
                <c:ptCount val="1"/>
                <c:pt idx="0">
                  <c:v>T3 2021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'C'!$G$6:$J$6</c:f>
              <c:strCache>
                <c:ptCount val="4"/>
                <c:pt idx="0">
                  <c:v>Allemagne</c:v>
                </c:pt>
                <c:pt idx="1">
                  <c:v>France</c:v>
                </c:pt>
                <c:pt idx="2">
                  <c:v>Italie</c:v>
                </c:pt>
                <c:pt idx="3">
                  <c:v>Espagne</c:v>
                </c:pt>
              </c:strCache>
            </c:strRef>
          </c:cat>
          <c:val>
            <c:numRef>
              <c:f>'C'!$G$809:$J$809</c:f>
              <c:numCache>
                <c:formatCode>General</c:formatCode>
                <c:ptCount val="4"/>
                <c:pt idx="0">
                  <c:v>-2.233116325549056</c:v>
                </c:pt>
                <c:pt idx="1">
                  <c:v>0.62485435062711314</c:v>
                </c:pt>
                <c:pt idx="2">
                  <c:v>-3.4406454032622324</c:v>
                </c:pt>
                <c:pt idx="3">
                  <c:v>-7.5969878360566234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18-4749-86F8-D823FAA059EB}"/>
            </c:ext>
          </c:extLst>
        </c:ser>
        <c:ser>
          <c:idx val="7"/>
          <c:order val="3"/>
          <c:tx>
            <c:strRef>
              <c:f>'C'!$A$810</c:f>
              <c:strCache>
                <c:ptCount val="1"/>
                <c:pt idx="0">
                  <c:v>T4 2021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'C'!$G$6:$J$6</c:f>
              <c:strCache>
                <c:ptCount val="4"/>
                <c:pt idx="0">
                  <c:v>Allemagne</c:v>
                </c:pt>
                <c:pt idx="1">
                  <c:v>France</c:v>
                </c:pt>
                <c:pt idx="2">
                  <c:v>Italie</c:v>
                </c:pt>
                <c:pt idx="3">
                  <c:v>Espagne</c:v>
                </c:pt>
              </c:strCache>
            </c:strRef>
          </c:cat>
          <c:val>
            <c:numRef>
              <c:f>'C'!$G$810:$J$810</c:f>
              <c:numCache>
                <c:formatCode>General</c:formatCode>
                <c:ptCount val="4"/>
                <c:pt idx="0">
                  <c:v>-3.1801443287003961</c:v>
                </c:pt>
                <c:pt idx="1">
                  <c:v>1.1041499729549376</c:v>
                </c:pt>
                <c:pt idx="2">
                  <c:v>-3.3062756894532641</c:v>
                </c:pt>
                <c:pt idx="3">
                  <c:v>-6.2843369188348213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18-4749-86F8-D823FAA059EB}"/>
            </c:ext>
          </c:extLst>
        </c:ser>
        <c:ser>
          <c:idx val="8"/>
          <c:order val="4"/>
          <c:tx>
            <c:strRef>
              <c:f>'C'!$A$811</c:f>
              <c:strCache>
                <c:ptCount val="1"/>
                <c:pt idx="0">
                  <c:v>T1 2022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'C'!$G$6:$J$6</c:f>
              <c:strCache>
                <c:ptCount val="4"/>
                <c:pt idx="0">
                  <c:v>Allemagne</c:v>
                </c:pt>
                <c:pt idx="1">
                  <c:v>France</c:v>
                </c:pt>
                <c:pt idx="2">
                  <c:v>Italie</c:v>
                </c:pt>
                <c:pt idx="3">
                  <c:v>Espagne</c:v>
                </c:pt>
              </c:strCache>
            </c:strRef>
          </c:cat>
          <c:val>
            <c:numRef>
              <c:f>'C'!$G$811:$J$811</c:f>
              <c:numCache>
                <c:formatCode>General</c:formatCode>
                <c:ptCount val="4"/>
                <c:pt idx="0">
                  <c:v>-2.3909543260742683</c:v>
                </c:pt>
                <c:pt idx="1">
                  <c:v>-9.4336295378749657E-2</c:v>
                </c:pt>
                <c:pt idx="2">
                  <c:v>-4.1979532633738215</c:v>
                </c:pt>
                <c:pt idx="3">
                  <c:v>-8.0941197204214337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18-4749-86F8-D823FAA059EB}"/>
            </c:ext>
          </c:extLst>
        </c:ser>
        <c:ser>
          <c:idx val="9"/>
          <c:order val="5"/>
          <c:tx>
            <c:strRef>
              <c:f>'C'!$A$812</c:f>
              <c:strCache>
                <c:ptCount val="1"/>
                <c:pt idx="0">
                  <c:v>T2 2022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4101433296582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18-4749-86F8-D823FAA059EB}"/>
                </c:ext>
              </c:extLst>
            </c:dLbl>
            <c:dLbl>
              <c:idx val="2"/>
              <c:layout>
                <c:manualLayout>
                  <c:x val="4.410143329658214E-3"/>
                  <c:y val="3.1746031746031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118-4749-86F8-D823FAA059EB}"/>
                </c:ext>
              </c:extLst>
            </c:dLbl>
            <c:dLbl>
              <c:idx val="3"/>
              <c:layout>
                <c:manualLayout>
                  <c:x val="4.410143329658214E-3"/>
                  <c:y val="9.5238095238095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18-4749-86F8-D823FAA059E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'C'!$G$6:$J$6</c:f>
              <c:strCache>
                <c:ptCount val="4"/>
                <c:pt idx="0">
                  <c:v>Allemagne</c:v>
                </c:pt>
                <c:pt idx="1">
                  <c:v>France</c:v>
                </c:pt>
                <c:pt idx="2">
                  <c:v>Italie</c:v>
                </c:pt>
                <c:pt idx="3">
                  <c:v>Espagne</c:v>
                </c:pt>
              </c:strCache>
            </c:strRef>
          </c:cat>
          <c:val>
            <c:numRef>
              <c:f>'C'!$G$812:$J$812</c:f>
              <c:numCache>
                <c:formatCode>General</c:formatCode>
                <c:ptCount val="4"/>
                <c:pt idx="0">
                  <c:v>-1.5924696102220137</c:v>
                </c:pt>
                <c:pt idx="1">
                  <c:v>0.25663955129939797</c:v>
                </c:pt>
                <c:pt idx="2">
                  <c:v>-1.7037130588532512</c:v>
                </c:pt>
                <c:pt idx="3">
                  <c:v>-5.1932658333812558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18-4749-86F8-D823FAA05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8668080"/>
        <c:axId val="1018667752"/>
      </c:barChart>
      <c:catAx>
        <c:axId val="101866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63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18667752"/>
        <c:crossesAt val="0"/>
        <c:auto val="1"/>
        <c:lblAlgn val="ctr"/>
        <c:lblOffset val="100"/>
        <c:noMultiLvlLbl val="0"/>
      </c:catAx>
      <c:valAx>
        <c:axId val="1018667752"/>
        <c:scaling>
          <c:orientation val="minMax"/>
          <c:min val="-14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18668080"/>
        <c:crosses val="autoZero"/>
        <c:crossBetween val="between"/>
      </c:valAx>
      <c:spPr>
        <a:solidFill>
          <a:srgbClr val="FFFFFF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legendEntry>
      <c:layout>
        <c:manualLayout>
          <c:xMode val="edge"/>
          <c:yMode val="edge"/>
          <c:x val="6.5595977916741099E-2"/>
          <c:y val="0.90019325498151603"/>
          <c:w val="0.90738542742796624"/>
          <c:h val="9.9806745018483981E-2"/>
        </c:manualLayout>
      </c:layout>
      <c:overlay val="0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1000">
          <a:solidFill>
            <a:schemeClr val="tx1"/>
          </a:solidFill>
        </a:defRPr>
      </a:pPr>
      <a:endParaRPr lang="fr-FR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85185518607079E-2"/>
          <c:y val="3.4899232319634502E-2"/>
          <c:w val="0.92760506150839672"/>
          <c:h val="0.7950994925898040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Extract!$U$3</c:f>
              <c:strCache>
                <c:ptCount val="1"/>
                <c:pt idx="0">
                  <c:v>Services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25400">
              <a:noFill/>
            </a:ln>
            <a:effectLst/>
          </c:spPr>
          <c:invertIfNegative val="0"/>
          <c:cat>
            <c:numRef>
              <c:f>Extract!$A$9:$A$128</c:f>
              <c:numCache>
                <c:formatCode>m/d/yyyy</c:formatCode>
                <c:ptCount val="120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  <c:pt idx="85">
                  <c:v>44255</c:v>
                </c:pt>
                <c:pt idx="86">
                  <c:v>44286</c:v>
                </c:pt>
                <c:pt idx="87">
                  <c:v>44316</c:v>
                </c:pt>
                <c:pt idx="88">
                  <c:v>44347</c:v>
                </c:pt>
                <c:pt idx="89">
                  <c:v>44377</c:v>
                </c:pt>
                <c:pt idx="90">
                  <c:v>44408</c:v>
                </c:pt>
                <c:pt idx="91">
                  <c:v>44439</c:v>
                </c:pt>
                <c:pt idx="92">
                  <c:v>44469</c:v>
                </c:pt>
                <c:pt idx="93">
                  <c:v>44500</c:v>
                </c:pt>
                <c:pt idx="94">
                  <c:v>44530</c:v>
                </c:pt>
                <c:pt idx="95">
                  <c:v>44561</c:v>
                </c:pt>
                <c:pt idx="96">
                  <c:v>44592</c:v>
                </c:pt>
                <c:pt idx="97">
                  <c:v>44620</c:v>
                </c:pt>
                <c:pt idx="98">
                  <c:v>44651</c:v>
                </c:pt>
                <c:pt idx="99">
                  <c:v>44681</c:v>
                </c:pt>
                <c:pt idx="100">
                  <c:v>44712</c:v>
                </c:pt>
                <c:pt idx="101">
                  <c:v>44742</c:v>
                </c:pt>
                <c:pt idx="102">
                  <c:v>44773</c:v>
                </c:pt>
                <c:pt idx="103">
                  <c:v>44804</c:v>
                </c:pt>
                <c:pt idx="104">
                  <c:v>44834</c:v>
                </c:pt>
                <c:pt idx="105">
                  <c:v>44865</c:v>
                </c:pt>
                <c:pt idx="106">
                  <c:v>44895</c:v>
                </c:pt>
                <c:pt idx="107">
                  <c:v>44926</c:v>
                </c:pt>
                <c:pt idx="108">
                  <c:v>44957</c:v>
                </c:pt>
                <c:pt idx="109">
                  <c:v>44985</c:v>
                </c:pt>
                <c:pt idx="110">
                  <c:v>45016</c:v>
                </c:pt>
                <c:pt idx="111">
                  <c:v>45046</c:v>
                </c:pt>
                <c:pt idx="112">
                  <c:v>45077</c:v>
                </c:pt>
                <c:pt idx="113">
                  <c:v>45107</c:v>
                </c:pt>
                <c:pt idx="114">
                  <c:v>45138</c:v>
                </c:pt>
                <c:pt idx="115">
                  <c:v>45169</c:v>
                </c:pt>
                <c:pt idx="116">
                  <c:v>45199</c:v>
                </c:pt>
                <c:pt idx="117">
                  <c:v>45230</c:v>
                </c:pt>
                <c:pt idx="118">
                  <c:v>45260</c:v>
                </c:pt>
                <c:pt idx="119">
                  <c:v>45291</c:v>
                </c:pt>
              </c:numCache>
            </c:numRef>
          </c:cat>
          <c:val>
            <c:numRef>
              <c:f>Extract!$U$9:$U$128</c:f>
              <c:numCache>
                <c:formatCode>0.00</c:formatCode>
                <c:ptCount val="120"/>
                <c:pt idx="0">
                  <c:v>1.3136094166984376</c:v>
                </c:pt>
                <c:pt idx="1">
                  <c:v>1.2870556343255983</c:v>
                </c:pt>
                <c:pt idx="2">
                  <c:v>1.3389401265298315</c:v>
                </c:pt>
                <c:pt idx="3">
                  <c:v>1.4612202144907556</c:v>
                </c:pt>
                <c:pt idx="4">
                  <c:v>1.5432334042083802</c:v>
                </c:pt>
                <c:pt idx="5">
                  <c:v>1.5229258383911821</c:v>
                </c:pt>
                <c:pt idx="6">
                  <c:v>1.48400246670644</c:v>
                </c:pt>
                <c:pt idx="7">
                  <c:v>1.4034618906207013</c:v>
                </c:pt>
                <c:pt idx="8">
                  <c:v>1.384213054358399</c:v>
                </c:pt>
                <c:pt idx="9">
                  <c:v>1.4356653136416162</c:v>
                </c:pt>
                <c:pt idx="10">
                  <c:v>1.4285970767888412</c:v>
                </c:pt>
                <c:pt idx="11">
                  <c:v>1.4162618814467831</c:v>
                </c:pt>
                <c:pt idx="12">
                  <c:v>1.4602300373733079</c:v>
                </c:pt>
                <c:pt idx="13">
                  <c:v>1.439139539124844</c:v>
                </c:pt>
                <c:pt idx="14">
                  <c:v>1.42333598611408</c:v>
                </c:pt>
                <c:pt idx="15">
                  <c:v>1.4599332471078466</c:v>
                </c:pt>
                <c:pt idx="16">
                  <c:v>1.4053137431447971</c:v>
                </c:pt>
                <c:pt idx="17">
                  <c:v>1.4645946987754908</c:v>
                </c:pt>
                <c:pt idx="18">
                  <c:v>1.5102650407388791</c:v>
                </c:pt>
                <c:pt idx="19">
                  <c:v>1.5291251953894913</c:v>
                </c:pt>
                <c:pt idx="20">
                  <c:v>1.594521518549193</c:v>
                </c:pt>
                <c:pt idx="21">
                  <c:v>1.6511109080200586</c:v>
                </c:pt>
                <c:pt idx="22">
                  <c:v>1.7101452125808003</c:v>
                </c:pt>
                <c:pt idx="23">
                  <c:v>1.7459131885913501</c:v>
                </c:pt>
                <c:pt idx="24">
                  <c:v>1.7730363156990903</c:v>
                </c:pt>
                <c:pt idx="25">
                  <c:v>1.845466357682622</c:v>
                </c:pt>
                <c:pt idx="26">
                  <c:v>1.8186444851512855</c:v>
                </c:pt>
                <c:pt idx="27">
                  <c:v>1.806614053361121</c:v>
                </c:pt>
                <c:pt idx="28">
                  <c:v>1.8872447979111646</c:v>
                </c:pt>
                <c:pt idx="29">
                  <c:v>1.9081781823013475</c:v>
                </c:pt>
                <c:pt idx="30">
                  <c:v>1.8635629821159228</c:v>
                </c:pt>
                <c:pt idx="31">
                  <c:v>1.938664462202313</c:v>
                </c:pt>
                <c:pt idx="32">
                  <c:v>1.8847990273009811</c:v>
                </c:pt>
                <c:pt idx="33">
                  <c:v>1.8178499575230227</c:v>
                </c:pt>
                <c:pt idx="34">
                  <c:v>1.8278885859657643</c:v>
                </c:pt>
                <c:pt idx="35">
                  <c:v>1.8739724843205952</c:v>
                </c:pt>
                <c:pt idx="36">
                  <c:v>1.8605067249176763</c:v>
                </c:pt>
                <c:pt idx="37">
                  <c:v>1.8736133215174662</c:v>
                </c:pt>
                <c:pt idx="38">
                  <c:v>1.711992850248452</c:v>
                </c:pt>
                <c:pt idx="39">
                  <c:v>1.6217741098247356</c:v>
                </c:pt>
                <c:pt idx="40">
                  <c:v>1.5303970687929784</c:v>
                </c:pt>
                <c:pt idx="41">
                  <c:v>1.4822996813441476</c:v>
                </c:pt>
                <c:pt idx="42">
                  <c:v>1.4708053762472897</c:v>
                </c:pt>
                <c:pt idx="43">
                  <c:v>1.5080348617143531</c:v>
                </c:pt>
                <c:pt idx="44">
                  <c:v>1.5378225364744318</c:v>
                </c:pt>
                <c:pt idx="45">
                  <c:v>1.6035783701213411</c:v>
                </c:pt>
                <c:pt idx="46">
                  <c:v>1.5352293195453057</c:v>
                </c:pt>
                <c:pt idx="47">
                  <c:v>1.5200586906012279</c:v>
                </c:pt>
                <c:pt idx="48">
                  <c:v>1.542090306455806</c:v>
                </c:pt>
                <c:pt idx="49">
                  <c:v>1.5284784743417257</c:v>
                </c:pt>
                <c:pt idx="50">
                  <c:v>1.7060572514621781</c:v>
                </c:pt>
                <c:pt idx="51">
                  <c:v>1.7283271561120785</c:v>
                </c:pt>
                <c:pt idx="52">
                  <c:v>1.7873037680611927</c:v>
                </c:pt>
                <c:pt idx="53">
                  <c:v>1.8024865099184801</c:v>
                </c:pt>
                <c:pt idx="54">
                  <c:v>1.8489089320120329</c:v>
                </c:pt>
                <c:pt idx="55">
                  <c:v>1.7637943979046136</c:v>
                </c:pt>
                <c:pt idx="56">
                  <c:v>1.7662236188751193</c:v>
                </c:pt>
                <c:pt idx="57">
                  <c:v>1.6986052488225758</c:v>
                </c:pt>
                <c:pt idx="58">
                  <c:v>1.7196773197799182</c:v>
                </c:pt>
                <c:pt idx="59">
                  <c:v>1.7126996183087717</c:v>
                </c:pt>
                <c:pt idx="60">
                  <c:v>1.6552344234930423</c:v>
                </c:pt>
                <c:pt idx="61">
                  <c:v>1.6390295728233166</c:v>
                </c:pt>
                <c:pt idx="62">
                  <c:v>1.6319523847547588</c:v>
                </c:pt>
                <c:pt idx="63">
                  <c:v>1.6809598469894496</c:v>
                </c:pt>
                <c:pt idx="64">
                  <c:v>1.6193345697193358</c:v>
                </c:pt>
                <c:pt idx="65">
                  <c:v>1.6605492611287929</c:v>
                </c:pt>
                <c:pt idx="66">
                  <c:v>1.6758007795740633</c:v>
                </c:pt>
                <c:pt idx="67">
                  <c:v>1.7331331536437373</c:v>
                </c:pt>
                <c:pt idx="68">
                  <c:v>1.7471813101003437</c:v>
                </c:pt>
                <c:pt idx="69">
                  <c:v>1.7843022831464905</c:v>
                </c:pt>
                <c:pt idx="70">
                  <c:v>1.8247917476124129</c:v>
                </c:pt>
                <c:pt idx="71">
                  <c:v>1.7681122216255656</c:v>
                </c:pt>
                <c:pt idx="72">
                  <c:v>1.8311279493689228</c:v>
                </c:pt>
                <c:pt idx="73">
                  <c:v>1.8571555760733309</c:v>
                </c:pt>
                <c:pt idx="74">
                  <c:v>1.6870862076181283</c:v>
                </c:pt>
                <c:pt idx="75">
                  <c:v>1.3020808780569209</c:v>
                </c:pt>
                <c:pt idx="76">
                  <c:v>1.1728863368668925</c:v>
                </c:pt>
                <c:pt idx="77">
                  <c:v>1.1518465822649706</c:v>
                </c:pt>
                <c:pt idx="78">
                  <c:v>1.3455708607233037</c:v>
                </c:pt>
                <c:pt idx="79">
                  <c:v>1.2857620245762795</c:v>
                </c:pt>
                <c:pt idx="80">
                  <c:v>1.1384087106668959</c:v>
                </c:pt>
                <c:pt idx="81">
                  <c:v>1.0337744415254677</c:v>
                </c:pt>
                <c:pt idx="82">
                  <c:v>1.0226311313894387</c:v>
                </c:pt>
                <c:pt idx="83">
                  <c:v>0.9523197391510696</c:v>
                </c:pt>
                <c:pt idx="84">
                  <c:v>0.77850252411771625</c:v>
                </c:pt>
                <c:pt idx="85">
                  <c:v>0.7496419393847763</c:v>
                </c:pt>
                <c:pt idx="86">
                  <c:v>0.96355578069130177</c:v>
                </c:pt>
                <c:pt idx="87">
                  <c:v>1.4563567285924244</c:v>
                </c:pt>
                <c:pt idx="88">
                  <c:v>1.6951922543983278</c:v>
                </c:pt>
                <c:pt idx="89">
                  <c:v>1.7870223238573966</c:v>
                </c:pt>
                <c:pt idx="90">
                  <c:v>1.6645858353136018</c:v>
                </c:pt>
                <c:pt idx="91">
                  <c:v>1.5929316260811275</c:v>
                </c:pt>
                <c:pt idx="92">
                  <c:v>1.691098970741298</c:v>
                </c:pt>
                <c:pt idx="93">
                  <c:v>1.8773567933683699</c:v>
                </c:pt>
                <c:pt idx="94">
                  <c:v>1.9691095582384883</c:v>
                </c:pt>
                <c:pt idx="95">
                  <c:v>2.1171392614933988</c:v>
                </c:pt>
                <c:pt idx="96">
                  <c:v>2.3486009533684662</c:v>
                </c:pt>
                <c:pt idx="97">
                  <c:v>2.5154780902569538</c:v>
                </c:pt>
                <c:pt idx="98">
                  <c:v>2.6547153260661207</c:v>
                </c:pt>
                <c:pt idx="99">
                  <c:v>2.8033914565926086</c:v>
                </c:pt>
                <c:pt idx="100">
                  <c:v>2.926316289645353</c:v>
                </c:pt>
                <c:pt idx="101">
                  <c:v>3.0857436386732546</c:v>
                </c:pt>
                <c:pt idx="102">
                  <c:v>3.1999119626601469</c:v>
                </c:pt>
                <c:pt idx="103">
                  <c:v>3.3537001765817371</c:v>
                </c:pt>
                <c:pt idx="104">
                  <c:v>3.3986205934836615</c:v>
                </c:pt>
                <c:pt idx="105">
                  <c:v>3.3744825976817996</c:v>
                </c:pt>
                <c:pt idx="106">
                  <c:v>3.3501036975444349</c:v>
                </c:pt>
                <c:pt idx="107">
                  <c:v>3.3645282074159888</c:v>
                </c:pt>
                <c:pt idx="108">
                  <c:v>3.320519971977002</c:v>
                </c:pt>
                <c:pt idx="109">
                  <c:v>3.2456033561727367</c:v>
                </c:pt>
                <c:pt idx="110">
                  <c:v>3.1006830163683241</c:v>
                </c:pt>
                <c:pt idx="111">
                  <c:v>2.8974812759032305</c:v>
                </c:pt>
                <c:pt idx="112">
                  <c:v>2.7485514117795469</c:v>
                </c:pt>
                <c:pt idx="113">
                  <c:v>2.5485154051644048</c:v>
                </c:pt>
                <c:pt idx="114">
                  <c:v>2.4324947917967146</c:v>
                </c:pt>
                <c:pt idx="115">
                  <c:v>2.4698720175907631</c:v>
                </c:pt>
                <c:pt idx="116">
                  <c:v>2.5346711935365267</c:v>
                </c:pt>
                <c:pt idx="117">
                  <c:v>2.5326380661030021</c:v>
                </c:pt>
                <c:pt idx="118">
                  <c:v>2.5279563495957178</c:v>
                </c:pt>
                <c:pt idx="119">
                  <c:v>2.5325067152191298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6B-4398-9BAD-0677A78C9908}"/>
            </c:ext>
          </c:extLst>
        </c:ser>
        <c:ser>
          <c:idx val="1"/>
          <c:order val="1"/>
          <c:tx>
            <c:v>Biens "Core"</c:v>
          </c:tx>
          <c:spPr>
            <a:solidFill>
              <a:schemeClr val="accent2"/>
            </a:solidFill>
          </c:spPr>
          <c:invertIfNegative val="0"/>
          <c:cat>
            <c:numRef>
              <c:f>Extract!$A$9:$A$128</c:f>
              <c:numCache>
                <c:formatCode>m/d/yyyy</c:formatCode>
                <c:ptCount val="120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  <c:pt idx="85">
                  <c:v>44255</c:v>
                </c:pt>
                <c:pt idx="86">
                  <c:v>44286</c:v>
                </c:pt>
                <c:pt idx="87">
                  <c:v>44316</c:v>
                </c:pt>
                <c:pt idx="88">
                  <c:v>44347</c:v>
                </c:pt>
                <c:pt idx="89">
                  <c:v>44377</c:v>
                </c:pt>
                <c:pt idx="90">
                  <c:v>44408</c:v>
                </c:pt>
                <c:pt idx="91">
                  <c:v>44439</c:v>
                </c:pt>
                <c:pt idx="92">
                  <c:v>44469</c:v>
                </c:pt>
                <c:pt idx="93">
                  <c:v>44500</c:v>
                </c:pt>
                <c:pt idx="94">
                  <c:v>44530</c:v>
                </c:pt>
                <c:pt idx="95">
                  <c:v>44561</c:v>
                </c:pt>
                <c:pt idx="96">
                  <c:v>44592</c:v>
                </c:pt>
                <c:pt idx="97">
                  <c:v>44620</c:v>
                </c:pt>
                <c:pt idx="98">
                  <c:v>44651</c:v>
                </c:pt>
                <c:pt idx="99">
                  <c:v>44681</c:v>
                </c:pt>
                <c:pt idx="100">
                  <c:v>44712</c:v>
                </c:pt>
                <c:pt idx="101">
                  <c:v>44742</c:v>
                </c:pt>
                <c:pt idx="102">
                  <c:v>44773</c:v>
                </c:pt>
                <c:pt idx="103">
                  <c:v>44804</c:v>
                </c:pt>
                <c:pt idx="104">
                  <c:v>44834</c:v>
                </c:pt>
                <c:pt idx="105">
                  <c:v>44865</c:v>
                </c:pt>
                <c:pt idx="106">
                  <c:v>44895</c:v>
                </c:pt>
                <c:pt idx="107">
                  <c:v>44926</c:v>
                </c:pt>
                <c:pt idx="108">
                  <c:v>44957</c:v>
                </c:pt>
                <c:pt idx="109">
                  <c:v>44985</c:v>
                </c:pt>
                <c:pt idx="110">
                  <c:v>45016</c:v>
                </c:pt>
                <c:pt idx="111">
                  <c:v>45046</c:v>
                </c:pt>
                <c:pt idx="112">
                  <c:v>45077</c:v>
                </c:pt>
                <c:pt idx="113">
                  <c:v>45107</c:v>
                </c:pt>
                <c:pt idx="114">
                  <c:v>45138</c:v>
                </c:pt>
                <c:pt idx="115">
                  <c:v>45169</c:v>
                </c:pt>
                <c:pt idx="116">
                  <c:v>45199</c:v>
                </c:pt>
                <c:pt idx="117">
                  <c:v>45230</c:v>
                </c:pt>
                <c:pt idx="118">
                  <c:v>45260</c:v>
                </c:pt>
                <c:pt idx="119">
                  <c:v>45291</c:v>
                </c:pt>
              </c:numCache>
            </c:numRef>
          </c:cat>
          <c:val>
            <c:numRef>
              <c:f>Extract!$V$9:$V$128</c:f>
              <c:numCache>
                <c:formatCode>0.00</c:formatCode>
                <c:ptCount val="120"/>
                <c:pt idx="0">
                  <c:v>-6.2492156568274455E-2</c:v>
                </c:pt>
                <c:pt idx="1">
                  <c:v>-7.7801554118822822E-2</c:v>
                </c:pt>
                <c:pt idx="2">
                  <c:v>-6.5032562264332447E-2</c:v>
                </c:pt>
                <c:pt idx="3">
                  <c:v>-5.3234276177089812E-2</c:v>
                </c:pt>
                <c:pt idx="4">
                  <c:v>-4.0569320935016001E-2</c:v>
                </c:pt>
                <c:pt idx="5">
                  <c:v>-3.9182698375004328E-2</c:v>
                </c:pt>
                <c:pt idx="6">
                  <c:v>-5.519949343646377E-2</c:v>
                </c:pt>
                <c:pt idx="7">
                  <c:v>-7.4830958337863573E-2</c:v>
                </c:pt>
                <c:pt idx="8">
                  <c:v>-5.144520821622714E-2</c:v>
                </c:pt>
                <c:pt idx="9">
                  <c:v>-3.5906855913511858E-2</c:v>
                </c:pt>
                <c:pt idx="10">
                  <c:v>-9.9487713243338674E-2</c:v>
                </c:pt>
                <c:pt idx="11">
                  <c:v>-0.1525817455922634</c:v>
                </c:pt>
                <c:pt idx="12">
                  <c:v>-0.15462694744050576</c:v>
                </c:pt>
                <c:pt idx="13">
                  <c:v>-9.9557023800585009E-2</c:v>
                </c:pt>
                <c:pt idx="14">
                  <c:v>-4.4980947658701219E-2</c:v>
                </c:pt>
                <c:pt idx="15">
                  <c:v>-3.7884259667048892E-2</c:v>
                </c:pt>
                <c:pt idx="16">
                  <c:v>-5.7928031792966204E-2</c:v>
                </c:pt>
                <c:pt idx="17">
                  <c:v>-8.4240007614542131E-2</c:v>
                </c:pt>
                <c:pt idx="18">
                  <c:v>-9.5574113019964949E-2</c:v>
                </c:pt>
                <c:pt idx="19">
                  <c:v>-9.3233253025206603E-2</c:v>
                </c:pt>
                <c:pt idx="20">
                  <c:v>-0.10082646603471247</c:v>
                </c:pt>
                <c:pt idx="21">
                  <c:v>-0.13608351520245163</c:v>
                </c:pt>
                <c:pt idx="22">
                  <c:v>-0.10723523105183724</c:v>
                </c:pt>
                <c:pt idx="23">
                  <c:v>-8.1761939542610143E-2</c:v>
                </c:pt>
                <c:pt idx="24">
                  <c:v>-1.8950471128294913E-2</c:v>
                </c:pt>
                <c:pt idx="25">
                  <c:v>1.286949183937881E-2</c:v>
                </c:pt>
                <c:pt idx="26">
                  <c:v>-6.9846889105231375E-2</c:v>
                </c:pt>
                <c:pt idx="27">
                  <c:v>-9.8513227836501238E-2</c:v>
                </c:pt>
                <c:pt idx="28">
                  <c:v>-0.10420874202457242</c:v>
                </c:pt>
                <c:pt idx="29">
                  <c:v>-0.1227146349457813</c:v>
                </c:pt>
                <c:pt idx="30">
                  <c:v>-0.11803392761559776</c:v>
                </c:pt>
                <c:pt idx="31">
                  <c:v>-8.8621968616263314E-2</c:v>
                </c:pt>
                <c:pt idx="32">
                  <c:v>-0.1239120409556289</c:v>
                </c:pt>
                <c:pt idx="33">
                  <c:v>-0.10604791678042962</c:v>
                </c:pt>
                <c:pt idx="34">
                  <c:v>-0.13614603362083175</c:v>
                </c:pt>
                <c:pt idx="35">
                  <c:v>-0.11287038651554561</c:v>
                </c:pt>
                <c:pt idx="36">
                  <c:v>-4.7468509241663404E-2</c:v>
                </c:pt>
                <c:pt idx="37">
                  <c:v>-9.38836935059255E-2</c:v>
                </c:pt>
                <c:pt idx="38">
                  <c:v>-0.10995921211748692</c:v>
                </c:pt>
                <c:pt idx="39">
                  <c:v>-0.11742093951489166</c:v>
                </c:pt>
                <c:pt idx="40">
                  <c:v>-0.14461310264651431</c:v>
                </c:pt>
                <c:pt idx="41">
                  <c:v>-0.12238597552175903</c:v>
                </c:pt>
                <c:pt idx="42">
                  <c:v>-0.11948757180733618</c:v>
                </c:pt>
                <c:pt idx="43">
                  <c:v>-0.16137649855311886</c:v>
                </c:pt>
                <c:pt idx="44">
                  <c:v>-0.18720142619639848</c:v>
                </c:pt>
                <c:pt idx="45">
                  <c:v>-0.18401177754442188</c:v>
                </c:pt>
                <c:pt idx="46">
                  <c:v>-0.16739265386291216</c:v>
                </c:pt>
                <c:pt idx="47">
                  <c:v>-0.14106014561349886</c:v>
                </c:pt>
                <c:pt idx="48">
                  <c:v>-0.13033563536868478</c:v>
                </c:pt>
                <c:pt idx="49">
                  <c:v>-9.9790271462034882E-2</c:v>
                </c:pt>
                <c:pt idx="50">
                  <c:v>-6.5351625471558816E-2</c:v>
                </c:pt>
                <c:pt idx="51">
                  <c:v>-7.2842343733907994E-2</c:v>
                </c:pt>
                <c:pt idx="52">
                  <c:v>-5.0860948600801835E-2</c:v>
                </c:pt>
                <c:pt idx="53">
                  <c:v>-4.6175394426499407E-2</c:v>
                </c:pt>
                <c:pt idx="54">
                  <c:v>-7.3475871173963956E-3</c:v>
                </c:pt>
                <c:pt idx="55">
                  <c:v>-4.0186636088818076E-2</c:v>
                </c:pt>
                <c:pt idx="56">
                  <c:v>-6.3253761068089998E-2</c:v>
                </c:pt>
                <c:pt idx="57">
                  <c:v>-1.8836435091807383E-2</c:v>
                </c:pt>
                <c:pt idx="58">
                  <c:v>3.3674531560766739E-2</c:v>
                </c:pt>
                <c:pt idx="59">
                  <c:v>2.6387368819533307E-2</c:v>
                </c:pt>
                <c:pt idx="60">
                  <c:v>6.4945403961870762E-2</c:v>
                </c:pt>
                <c:pt idx="61">
                  <c:v>2.6770129906101746E-2</c:v>
                </c:pt>
                <c:pt idx="62">
                  <c:v>-7.553919338161119E-3</c:v>
                </c:pt>
                <c:pt idx="63">
                  <c:v>-3.751314329812374E-2</c:v>
                </c:pt>
                <c:pt idx="64">
                  <c:v>-3.8500811772427854E-2</c:v>
                </c:pt>
                <c:pt idx="65">
                  <c:v>3.0044329818288369E-2</c:v>
                </c:pt>
                <c:pt idx="66">
                  <c:v>7.8799285421345761E-2</c:v>
                </c:pt>
                <c:pt idx="67">
                  <c:v>0.16273600094708321</c:v>
                </c:pt>
                <c:pt idx="68">
                  <c:v>0.12843610111319467</c:v>
                </c:pt>
                <c:pt idx="69">
                  <c:v>5.9229973496886003E-2</c:v>
                </c:pt>
                <c:pt idx="70">
                  <c:v>2.4035195273859489E-2</c:v>
                </c:pt>
                <c:pt idx="71">
                  <c:v>1.1278073368800576E-2</c:v>
                </c:pt>
                <c:pt idx="72">
                  <c:v>-5.0400300225166686E-2</c:v>
                </c:pt>
                <c:pt idx="73">
                  <c:v>-5.5985450421840882E-4</c:v>
                </c:pt>
                <c:pt idx="74">
                  <c:v>-3.8641598962717717E-2</c:v>
                </c:pt>
                <c:pt idx="75">
                  <c:v>-0.17333589688714629</c:v>
                </c:pt>
                <c:pt idx="76">
                  <c:v>-0.20865847276352006</c:v>
                </c:pt>
                <c:pt idx="77">
                  <c:v>-0.21576939796900446</c:v>
                </c:pt>
                <c:pt idx="78">
                  <c:v>-0.10453699601240672</c:v>
                </c:pt>
                <c:pt idx="79">
                  <c:v>8.1819848625053468E-2</c:v>
                </c:pt>
                <c:pt idx="80">
                  <c:v>0.21082533403413473</c:v>
                </c:pt>
                <c:pt idx="81">
                  <c:v>0.23689239643926729</c:v>
                </c:pt>
                <c:pt idx="82">
                  <c:v>0.28614834193790534</c:v>
                </c:pt>
                <c:pt idx="83">
                  <c:v>0.33878673383711477</c:v>
                </c:pt>
                <c:pt idx="84">
                  <c:v>0.34361957612239608</c:v>
                </c:pt>
                <c:pt idx="85">
                  <c:v>0.26881120293212712</c:v>
                </c:pt>
                <c:pt idx="86">
                  <c:v>0.33944134109094998</c:v>
                </c:pt>
                <c:pt idx="87">
                  <c:v>0.89189801758893683</c:v>
                </c:pt>
                <c:pt idx="88">
                  <c:v>1.3250655339805852</c:v>
                </c:pt>
                <c:pt idx="89">
                  <c:v>1.7921246116382568</c:v>
                </c:pt>
                <c:pt idx="90">
                  <c:v>1.7518589313550825</c:v>
                </c:pt>
                <c:pt idx="91">
                  <c:v>1.5950200493840754</c:v>
                </c:pt>
                <c:pt idx="92">
                  <c:v>1.5042716022341447</c:v>
                </c:pt>
                <c:pt idx="93">
                  <c:v>1.7438564962635292</c:v>
                </c:pt>
                <c:pt idx="94">
                  <c:v>1.9487009811320744</c:v>
                </c:pt>
                <c:pt idx="95">
                  <c:v>2.3194159458287702</c:v>
                </c:pt>
                <c:pt idx="96">
                  <c:v>2.5419801744158166</c:v>
                </c:pt>
                <c:pt idx="97">
                  <c:v>2.6837755916796335</c:v>
                </c:pt>
                <c:pt idx="98">
                  <c:v>2.5274412680076122</c:v>
                </c:pt>
                <c:pt idx="99">
                  <c:v>2.0851203348564216</c:v>
                </c:pt>
                <c:pt idx="100">
                  <c:v>1.8040089280435117</c:v>
                </c:pt>
                <c:pt idx="101">
                  <c:v>1.5124257360706832</c:v>
                </c:pt>
                <c:pt idx="102">
                  <c:v>1.5309940187919673</c:v>
                </c:pt>
                <c:pt idx="103">
                  <c:v>1.5057164670238421</c:v>
                </c:pt>
                <c:pt idx="104">
                  <c:v>1.4390952688818555</c:v>
                </c:pt>
                <c:pt idx="105">
                  <c:v>1.1582155287456193</c:v>
                </c:pt>
                <c:pt idx="106">
                  <c:v>0.94161297887174045</c:v>
                </c:pt>
                <c:pt idx="107">
                  <c:v>0.67821233116588531</c:v>
                </c:pt>
                <c:pt idx="108">
                  <c:v>0.4905953252435728</c:v>
                </c:pt>
                <c:pt idx="109">
                  <c:v>0.37152508864295958</c:v>
                </c:pt>
                <c:pt idx="110">
                  <c:v>0.41401250924293997</c:v>
                </c:pt>
                <c:pt idx="111">
                  <c:v>0.31771451687079688</c:v>
                </c:pt>
                <c:pt idx="112">
                  <c:v>0.10426227567026077</c:v>
                </c:pt>
                <c:pt idx="113">
                  <c:v>-0.14958597139852223</c:v>
                </c:pt>
                <c:pt idx="114">
                  <c:v>-0.34346377341206791</c:v>
                </c:pt>
                <c:pt idx="115">
                  <c:v>-0.46026269218853261</c:v>
                </c:pt>
                <c:pt idx="116">
                  <c:v>-0.45324945428818231</c:v>
                </c:pt>
                <c:pt idx="117">
                  <c:v>-0.44410257882981191</c:v>
                </c:pt>
                <c:pt idx="118">
                  <c:v>-0.43578032997871186</c:v>
                </c:pt>
                <c:pt idx="119">
                  <c:v>-0.42765552943850793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6B-4398-9BAD-0677A78C9908}"/>
            </c:ext>
          </c:extLst>
        </c:ser>
        <c:ser>
          <c:idx val="2"/>
          <c:order val="2"/>
          <c:tx>
            <c:v>Alimentation</c:v>
          </c:tx>
          <c:spPr>
            <a:solidFill>
              <a:schemeClr val="bg2"/>
            </a:solidFill>
          </c:spPr>
          <c:invertIfNegative val="0"/>
          <c:cat>
            <c:numRef>
              <c:f>Extract!$A$9:$A$128</c:f>
              <c:numCache>
                <c:formatCode>m/d/yyyy</c:formatCode>
                <c:ptCount val="120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  <c:pt idx="85">
                  <c:v>44255</c:v>
                </c:pt>
                <c:pt idx="86">
                  <c:v>44286</c:v>
                </c:pt>
                <c:pt idx="87">
                  <c:v>44316</c:v>
                </c:pt>
                <c:pt idx="88">
                  <c:v>44347</c:v>
                </c:pt>
                <c:pt idx="89">
                  <c:v>44377</c:v>
                </c:pt>
                <c:pt idx="90">
                  <c:v>44408</c:v>
                </c:pt>
                <c:pt idx="91">
                  <c:v>44439</c:v>
                </c:pt>
                <c:pt idx="92">
                  <c:v>44469</c:v>
                </c:pt>
                <c:pt idx="93">
                  <c:v>44500</c:v>
                </c:pt>
                <c:pt idx="94">
                  <c:v>44530</c:v>
                </c:pt>
                <c:pt idx="95">
                  <c:v>44561</c:v>
                </c:pt>
                <c:pt idx="96">
                  <c:v>44592</c:v>
                </c:pt>
                <c:pt idx="97">
                  <c:v>44620</c:v>
                </c:pt>
                <c:pt idx="98">
                  <c:v>44651</c:v>
                </c:pt>
                <c:pt idx="99">
                  <c:v>44681</c:v>
                </c:pt>
                <c:pt idx="100">
                  <c:v>44712</c:v>
                </c:pt>
                <c:pt idx="101">
                  <c:v>44742</c:v>
                </c:pt>
                <c:pt idx="102">
                  <c:v>44773</c:v>
                </c:pt>
                <c:pt idx="103">
                  <c:v>44804</c:v>
                </c:pt>
                <c:pt idx="104">
                  <c:v>44834</c:v>
                </c:pt>
                <c:pt idx="105">
                  <c:v>44865</c:v>
                </c:pt>
                <c:pt idx="106">
                  <c:v>44895</c:v>
                </c:pt>
                <c:pt idx="107">
                  <c:v>44926</c:v>
                </c:pt>
                <c:pt idx="108">
                  <c:v>44957</c:v>
                </c:pt>
                <c:pt idx="109">
                  <c:v>44985</c:v>
                </c:pt>
                <c:pt idx="110">
                  <c:v>45016</c:v>
                </c:pt>
                <c:pt idx="111">
                  <c:v>45046</c:v>
                </c:pt>
                <c:pt idx="112">
                  <c:v>45077</c:v>
                </c:pt>
                <c:pt idx="113">
                  <c:v>45107</c:v>
                </c:pt>
                <c:pt idx="114">
                  <c:v>45138</c:v>
                </c:pt>
                <c:pt idx="115">
                  <c:v>45169</c:v>
                </c:pt>
                <c:pt idx="116">
                  <c:v>45199</c:v>
                </c:pt>
                <c:pt idx="117">
                  <c:v>45230</c:v>
                </c:pt>
                <c:pt idx="118">
                  <c:v>45260</c:v>
                </c:pt>
                <c:pt idx="119">
                  <c:v>45291</c:v>
                </c:pt>
              </c:numCache>
            </c:numRef>
          </c:cat>
          <c:val>
            <c:numRef>
              <c:f>Extract!$W$9:$W$128</c:f>
              <c:numCache>
                <c:formatCode>0.00</c:formatCode>
                <c:ptCount val="120"/>
                <c:pt idx="0">
                  <c:v>0.1488351069006234</c:v>
                </c:pt>
                <c:pt idx="1">
                  <c:v>0.19438863991265493</c:v>
                </c:pt>
                <c:pt idx="2">
                  <c:v>0.23821503647411266</c:v>
                </c:pt>
                <c:pt idx="3">
                  <c:v>0.26301223183485922</c:v>
                </c:pt>
                <c:pt idx="4">
                  <c:v>0.3410227712809587</c:v>
                </c:pt>
                <c:pt idx="5">
                  <c:v>0.32338068009054377</c:v>
                </c:pt>
                <c:pt idx="6">
                  <c:v>0.35339993924076124</c:v>
                </c:pt>
                <c:pt idx="7">
                  <c:v>0.37638541148917798</c:v>
                </c:pt>
                <c:pt idx="8">
                  <c:v>0.41857005245829859</c:v>
                </c:pt>
                <c:pt idx="9">
                  <c:v>0.43097575997074034</c:v>
                </c:pt>
                <c:pt idx="10">
                  <c:v>0.44900998144259596</c:v>
                </c:pt>
                <c:pt idx="11">
                  <c:v>0.48590400178249438</c:v>
                </c:pt>
                <c:pt idx="12">
                  <c:v>0.46075204293512784</c:v>
                </c:pt>
                <c:pt idx="13">
                  <c:v>0.42215124703682749</c:v>
                </c:pt>
                <c:pt idx="14">
                  <c:v>0.33313818750572005</c:v>
                </c:pt>
                <c:pt idx="15">
                  <c:v>0.2806328412137406</c:v>
                </c:pt>
                <c:pt idx="16">
                  <c:v>0.22343392037764601</c:v>
                </c:pt>
                <c:pt idx="17">
                  <c:v>0.25276723092033082</c:v>
                </c:pt>
                <c:pt idx="18">
                  <c:v>0.23003914678604601</c:v>
                </c:pt>
                <c:pt idx="19">
                  <c:v>0.22392689419263248</c:v>
                </c:pt>
                <c:pt idx="20">
                  <c:v>0.23264702612108279</c:v>
                </c:pt>
                <c:pt idx="21">
                  <c:v>0.22588526141471432</c:v>
                </c:pt>
                <c:pt idx="22">
                  <c:v>0.18083887728800302</c:v>
                </c:pt>
                <c:pt idx="23">
                  <c:v>0.1097948783621148</c:v>
                </c:pt>
                <c:pt idx="24">
                  <c:v>0.11913404424469938</c:v>
                </c:pt>
                <c:pt idx="25">
                  <c:v>0.12058423868980039</c:v>
                </c:pt>
                <c:pt idx="26">
                  <c:v>0.10939878883944017</c:v>
                </c:pt>
                <c:pt idx="27">
                  <c:v>0.12928533526192554</c:v>
                </c:pt>
                <c:pt idx="28">
                  <c:v>9.3752748926629076E-2</c:v>
                </c:pt>
                <c:pt idx="29">
                  <c:v>4.4635389978918402E-2</c:v>
                </c:pt>
                <c:pt idx="30">
                  <c:v>3.0686088832931516E-2</c:v>
                </c:pt>
                <c:pt idx="31">
                  <c:v>2.6654069309704296E-3</c:v>
                </c:pt>
                <c:pt idx="32">
                  <c:v>-3.9486731394189685E-2</c:v>
                </c:pt>
                <c:pt idx="33">
                  <c:v>-5.3943822976727188E-2</c:v>
                </c:pt>
                <c:pt idx="34">
                  <c:v>-4.8088000289965571E-2</c:v>
                </c:pt>
                <c:pt idx="35">
                  <c:v>-3.2600734964885088E-2</c:v>
                </c:pt>
                <c:pt idx="36">
                  <c:v>-2.138607414200289E-2</c:v>
                </c:pt>
                <c:pt idx="37">
                  <c:v>-4.9402331189759771E-4</c:v>
                </c:pt>
                <c:pt idx="38">
                  <c:v>6.5415246513801303E-2</c:v>
                </c:pt>
                <c:pt idx="39">
                  <c:v>7.2899493987833033E-2</c:v>
                </c:pt>
                <c:pt idx="40">
                  <c:v>0.11882964576777233</c:v>
                </c:pt>
                <c:pt idx="41">
                  <c:v>0.11954965613660676</c:v>
                </c:pt>
                <c:pt idx="42">
                  <c:v>0.14686444169756821</c:v>
                </c:pt>
                <c:pt idx="43">
                  <c:v>0.15277666226652023</c:v>
                </c:pt>
                <c:pt idx="44">
                  <c:v>0.16871552979424487</c:v>
                </c:pt>
                <c:pt idx="45">
                  <c:v>0.18077927464899546</c:v>
                </c:pt>
                <c:pt idx="46">
                  <c:v>0.18885606320852127</c:v>
                </c:pt>
                <c:pt idx="47">
                  <c:v>0.21241180204841817</c:v>
                </c:pt>
                <c:pt idx="48">
                  <c:v>0.22186072058716833</c:v>
                </c:pt>
                <c:pt idx="49">
                  <c:v>0.18585218114803198</c:v>
                </c:pt>
                <c:pt idx="50">
                  <c:v>0.1708330022274393</c:v>
                </c:pt>
                <c:pt idx="51">
                  <c:v>0.18442177633449422</c:v>
                </c:pt>
                <c:pt idx="52">
                  <c:v>0.1628671125048021</c:v>
                </c:pt>
                <c:pt idx="53">
                  <c:v>0.18915231941935279</c:v>
                </c:pt>
                <c:pt idx="54">
                  <c:v>0.18666888343578023</c:v>
                </c:pt>
                <c:pt idx="55">
                  <c:v>0.18934922732371878</c:v>
                </c:pt>
                <c:pt idx="56">
                  <c:v>0.17928388441112006</c:v>
                </c:pt>
                <c:pt idx="57">
                  <c:v>0.15734448847090163</c:v>
                </c:pt>
                <c:pt idx="58">
                  <c:v>0.18534840615296169</c:v>
                </c:pt>
                <c:pt idx="59">
                  <c:v>0.21091734530604461</c:v>
                </c:pt>
                <c:pt idx="60">
                  <c:v>0.21503015125157826</c:v>
                </c:pt>
                <c:pt idx="61">
                  <c:v>0.26254819912314864</c:v>
                </c:pt>
                <c:pt idx="62">
                  <c:v>0.28247616594682234</c:v>
                </c:pt>
                <c:pt idx="63">
                  <c:v>0.2353184760415318</c:v>
                </c:pt>
                <c:pt idx="64">
                  <c:v>0.26212709701380515</c:v>
                </c:pt>
                <c:pt idx="65">
                  <c:v>0.25253723280325174</c:v>
                </c:pt>
                <c:pt idx="66">
                  <c:v>0.23590582708692989</c:v>
                </c:pt>
                <c:pt idx="67">
                  <c:v>0.22558879394829279</c:v>
                </c:pt>
                <c:pt idx="68">
                  <c:v>0.23689625893794075</c:v>
                </c:pt>
                <c:pt idx="69">
                  <c:v>0.27473285683957199</c:v>
                </c:pt>
                <c:pt idx="70">
                  <c:v>0.26500187515478763</c:v>
                </c:pt>
                <c:pt idx="71">
                  <c:v>0.24891510128913363</c:v>
                </c:pt>
                <c:pt idx="72">
                  <c:v>0.24941060850099997</c:v>
                </c:pt>
                <c:pt idx="73">
                  <c:v>0.24947069846280642</c:v>
                </c:pt>
                <c:pt idx="74">
                  <c:v>0.26807052505781492</c:v>
                </c:pt>
                <c:pt idx="75">
                  <c:v>0.49755665326648674</c:v>
                </c:pt>
                <c:pt idx="76">
                  <c:v>0.57061412188601734</c:v>
                </c:pt>
                <c:pt idx="77">
                  <c:v>0.64648270196540092</c:v>
                </c:pt>
                <c:pt idx="78">
                  <c:v>0.57944019529646662</c:v>
                </c:pt>
                <c:pt idx="79">
                  <c:v>0.58214813668201548</c:v>
                </c:pt>
                <c:pt idx="80">
                  <c:v>0.55586936121077146</c:v>
                </c:pt>
                <c:pt idx="81">
                  <c:v>0.55423117335305239</c:v>
                </c:pt>
                <c:pt idx="82">
                  <c:v>0.52112740348483855</c:v>
                </c:pt>
                <c:pt idx="83">
                  <c:v>0.55427656520015756</c:v>
                </c:pt>
                <c:pt idx="84">
                  <c:v>0.53394954741684553</c:v>
                </c:pt>
                <c:pt idx="85">
                  <c:v>0.50906277780323761</c:v>
                </c:pt>
                <c:pt idx="86">
                  <c:v>0.4843305266683926</c:v>
                </c:pt>
                <c:pt idx="87">
                  <c:v>0.33066057872895471</c:v>
                </c:pt>
                <c:pt idx="88">
                  <c:v>0.29837170455857454</c:v>
                </c:pt>
                <c:pt idx="89">
                  <c:v>0.33032900619046041</c:v>
                </c:pt>
                <c:pt idx="90">
                  <c:v>0.47807991430579933</c:v>
                </c:pt>
                <c:pt idx="91">
                  <c:v>0.51935763103029198</c:v>
                </c:pt>
                <c:pt idx="92">
                  <c:v>0.64094288962450074</c:v>
                </c:pt>
                <c:pt idx="93">
                  <c:v>0.7456828609336319</c:v>
                </c:pt>
                <c:pt idx="94">
                  <c:v>0.85467898568768474</c:v>
                </c:pt>
                <c:pt idx="95">
                  <c:v>0.83892079563592548</c:v>
                </c:pt>
                <c:pt idx="96">
                  <c:v>0.93065421609371768</c:v>
                </c:pt>
                <c:pt idx="97">
                  <c:v>1.0586651643739182</c:v>
                </c:pt>
                <c:pt idx="98">
                  <c:v>1.1755981192883318</c:v>
                </c:pt>
                <c:pt idx="99">
                  <c:v>1.259143289757956</c:v>
                </c:pt>
                <c:pt idx="100">
                  <c:v>1.3621154362318222</c:v>
                </c:pt>
                <c:pt idx="101">
                  <c:v>1.3959929183290714</c:v>
                </c:pt>
                <c:pt idx="102">
                  <c:v>1.4666239702417403</c:v>
                </c:pt>
                <c:pt idx="103">
                  <c:v>1.5422749729313723</c:v>
                </c:pt>
                <c:pt idx="104">
                  <c:v>1.520620553120384</c:v>
                </c:pt>
                <c:pt idx="105">
                  <c:v>1.4656847395150123</c:v>
                </c:pt>
                <c:pt idx="106">
                  <c:v>1.4449584419506016</c:v>
                </c:pt>
                <c:pt idx="107">
                  <c:v>1.463263990080413</c:v>
                </c:pt>
                <c:pt idx="108">
                  <c:v>1.447491964573359</c:v>
                </c:pt>
                <c:pt idx="109">
                  <c:v>1.3606052327327789</c:v>
                </c:pt>
                <c:pt idx="110">
                  <c:v>1.2832765772778811</c:v>
                </c:pt>
                <c:pt idx="111">
                  <c:v>1.2080264932853642</c:v>
                </c:pt>
                <c:pt idx="112">
                  <c:v>1.1004212231156121</c:v>
                </c:pt>
                <c:pt idx="113">
                  <c:v>0.99868501292595158</c:v>
                </c:pt>
                <c:pt idx="114">
                  <c:v>0.8942556333825159</c:v>
                </c:pt>
                <c:pt idx="115">
                  <c:v>0.82895732699118041</c:v>
                </c:pt>
                <c:pt idx="116">
                  <c:v>0.79223732785888545</c:v>
                </c:pt>
                <c:pt idx="117">
                  <c:v>0.76346386512294839</c:v>
                </c:pt>
                <c:pt idx="118">
                  <c:v>0.73940131592741198</c:v>
                </c:pt>
                <c:pt idx="119">
                  <c:v>0.72006706968833223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6B-4398-9BAD-0677A78C9908}"/>
            </c:ext>
          </c:extLst>
        </c:ser>
        <c:ser>
          <c:idx val="3"/>
          <c:order val="3"/>
          <c:tx>
            <c:v>Energie</c:v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Extract!$A$9:$A$128</c:f>
              <c:numCache>
                <c:formatCode>m/d/yyyy</c:formatCode>
                <c:ptCount val="120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  <c:pt idx="85">
                  <c:v>44255</c:v>
                </c:pt>
                <c:pt idx="86">
                  <c:v>44286</c:v>
                </c:pt>
                <c:pt idx="87">
                  <c:v>44316</c:v>
                </c:pt>
                <c:pt idx="88">
                  <c:v>44347</c:v>
                </c:pt>
                <c:pt idx="89">
                  <c:v>44377</c:v>
                </c:pt>
                <c:pt idx="90">
                  <c:v>44408</c:v>
                </c:pt>
                <c:pt idx="91">
                  <c:v>44439</c:v>
                </c:pt>
                <c:pt idx="92">
                  <c:v>44469</c:v>
                </c:pt>
                <c:pt idx="93">
                  <c:v>44500</c:v>
                </c:pt>
                <c:pt idx="94">
                  <c:v>44530</c:v>
                </c:pt>
                <c:pt idx="95">
                  <c:v>44561</c:v>
                </c:pt>
                <c:pt idx="96">
                  <c:v>44592</c:v>
                </c:pt>
                <c:pt idx="97">
                  <c:v>44620</c:v>
                </c:pt>
                <c:pt idx="98">
                  <c:v>44651</c:v>
                </c:pt>
                <c:pt idx="99">
                  <c:v>44681</c:v>
                </c:pt>
                <c:pt idx="100">
                  <c:v>44712</c:v>
                </c:pt>
                <c:pt idx="101">
                  <c:v>44742</c:v>
                </c:pt>
                <c:pt idx="102">
                  <c:v>44773</c:v>
                </c:pt>
                <c:pt idx="103">
                  <c:v>44804</c:v>
                </c:pt>
                <c:pt idx="104">
                  <c:v>44834</c:v>
                </c:pt>
                <c:pt idx="105">
                  <c:v>44865</c:v>
                </c:pt>
                <c:pt idx="106">
                  <c:v>44895</c:v>
                </c:pt>
                <c:pt idx="107">
                  <c:v>44926</c:v>
                </c:pt>
                <c:pt idx="108">
                  <c:v>44957</c:v>
                </c:pt>
                <c:pt idx="109">
                  <c:v>44985</c:v>
                </c:pt>
                <c:pt idx="110">
                  <c:v>45016</c:v>
                </c:pt>
                <c:pt idx="111">
                  <c:v>45046</c:v>
                </c:pt>
                <c:pt idx="112">
                  <c:v>45077</c:v>
                </c:pt>
                <c:pt idx="113">
                  <c:v>45107</c:v>
                </c:pt>
                <c:pt idx="114">
                  <c:v>45138</c:v>
                </c:pt>
                <c:pt idx="115">
                  <c:v>45169</c:v>
                </c:pt>
                <c:pt idx="116">
                  <c:v>45199</c:v>
                </c:pt>
                <c:pt idx="117">
                  <c:v>45230</c:v>
                </c:pt>
                <c:pt idx="118">
                  <c:v>45260</c:v>
                </c:pt>
                <c:pt idx="119">
                  <c:v>45291</c:v>
                </c:pt>
              </c:numCache>
            </c:numRef>
          </c:cat>
          <c:val>
            <c:numRef>
              <c:f>Extract!$X$9:$X$128</c:f>
              <c:numCache>
                <c:formatCode>0.00</c:formatCode>
                <c:ptCount val="120"/>
                <c:pt idx="0">
                  <c:v>0.1932799202127663</c:v>
                </c:pt>
                <c:pt idx="1">
                  <c:v>-0.22796631821588867</c:v>
                </c:pt>
                <c:pt idx="2">
                  <c:v>3.7346342636188079E-2</c:v>
                </c:pt>
                <c:pt idx="3">
                  <c:v>0.31159378485600081</c:v>
                </c:pt>
                <c:pt idx="4">
                  <c:v>0.31912094994047796</c:v>
                </c:pt>
                <c:pt idx="5">
                  <c:v>0.30872639835504023</c:v>
                </c:pt>
                <c:pt idx="6">
                  <c:v>0.25300741138560529</c:v>
                </c:pt>
                <c:pt idx="7">
                  <c:v>3.5654511201507991E-2</c:v>
                </c:pt>
                <c:pt idx="8">
                  <c:v>-5.3912189704361638E-2</c:v>
                </c:pt>
                <c:pt idx="9">
                  <c:v>-0.14078329224732078</c:v>
                </c:pt>
                <c:pt idx="10">
                  <c:v>-0.40893879967057861</c:v>
                </c:pt>
                <c:pt idx="11">
                  <c:v>-0.84760388331300973</c:v>
                </c:pt>
                <c:pt idx="12">
                  <c:v>-1.4513496332722469</c:v>
                </c:pt>
                <c:pt idx="13">
                  <c:v>-1.4134069517147916</c:v>
                </c:pt>
                <c:pt idx="14">
                  <c:v>-1.4249566581385238</c:v>
                </c:pt>
                <c:pt idx="15">
                  <c:v>-1.5005974192476175</c:v>
                </c:pt>
                <c:pt idx="16">
                  <c:v>-1.3181506980959596</c:v>
                </c:pt>
                <c:pt idx="17">
                  <c:v>-1.2482857791563091</c:v>
                </c:pt>
                <c:pt idx="18">
                  <c:v>-1.2217403947934715</c:v>
                </c:pt>
                <c:pt idx="19">
                  <c:v>-1.2082339819327284</c:v>
                </c:pt>
                <c:pt idx="20">
                  <c:v>-1.4007212812200249</c:v>
                </c:pt>
                <c:pt idx="21">
                  <c:v>-1.2600626211420902</c:v>
                </c:pt>
                <c:pt idx="22">
                  <c:v>-1.0525952290798939</c:v>
                </c:pt>
                <c:pt idx="23">
                  <c:v>-0.85797417355864358</c:v>
                </c:pt>
                <c:pt idx="24">
                  <c:v>-0.43208265020584735</c:v>
                </c:pt>
                <c:pt idx="25">
                  <c:v>-0.79612173125734353</c:v>
                </c:pt>
                <c:pt idx="26">
                  <c:v>-0.83008350469640657</c:v>
                </c:pt>
                <c:pt idx="27">
                  <c:v>-0.60480437375745588</c:v>
                </c:pt>
                <c:pt idx="28">
                  <c:v>-0.71246912238137483</c:v>
                </c:pt>
                <c:pt idx="29">
                  <c:v>-0.68797341314220228</c:v>
                </c:pt>
                <c:pt idx="30">
                  <c:v>-0.77853326783472554</c:v>
                </c:pt>
                <c:pt idx="31">
                  <c:v>-0.65337229891956727</c:v>
                </c:pt>
                <c:pt idx="32">
                  <c:v>-0.20475571932295503</c:v>
                </c:pt>
                <c:pt idx="33">
                  <c:v>1.0380100873517381E-2</c:v>
                </c:pt>
                <c:pt idx="34">
                  <c:v>7.8646673746612078E-2</c:v>
                </c:pt>
                <c:pt idx="35">
                  <c:v>0.38108820032937535</c:v>
                </c:pt>
                <c:pt idx="36">
                  <c:v>0.77954699701949903</c:v>
                </c:pt>
                <c:pt idx="37">
                  <c:v>1.0864548154433591</c:v>
                </c:pt>
                <c:pt idx="38">
                  <c:v>0.78323500002793056</c:v>
                </c:pt>
                <c:pt idx="39">
                  <c:v>0.67643116152802019</c:v>
                </c:pt>
                <c:pt idx="40">
                  <c:v>0.39610803278092876</c:v>
                </c:pt>
                <c:pt idx="41">
                  <c:v>0.1693093458644728</c:v>
                </c:pt>
                <c:pt idx="42">
                  <c:v>0.24556930693069404</c:v>
                </c:pt>
                <c:pt idx="43">
                  <c:v>0.47121617990533449</c:v>
                </c:pt>
                <c:pt idx="44">
                  <c:v>0.77904079100545431</c:v>
                </c:pt>
                <c:pt idx="45">
                  <c:v>0.47426176419249777</c:v>
                </c:pt>
                <c:pt idx="46">
                  <c:v>0.70100741894024243</c:v>
                </c:pt>
                <c:pt idx="47">
                  <c:v>0.5166047406702331</c:v>
                </c:pt>
                <c:pt idx="48">
                  <c:v>0.4219672808705065</c:v>
                </c:pt>
                <c:pt idx="49">
                  <c:v>0.59434187542571837</c:v>
                </c:pt>
                <c:pt idx="50">
                  <c:v>0.53657253130711879</c:v>
                </c:pt>
                <c:pt idx="51">
                  <c:v>0.61603611197373753</c:v>
                </c:pt>
                <c:pt idx="52">
                  <c:v>0.94207508418171426</c:v>
                </c:pt>
                <c:pt idx="53">
                  <c:v>0.97547052471096463</c:v>
                </c:pt>
                <c:pt idx="54">
                  <c:v>0.97931261293284722</c:v>
                </c:pt>
                <c:pt idx="55">
                  <c:v>0.82465278249973284</c:v>
                </c:pt>
                <c:pt idx="56">
                  <c:v>0.38920627135380192</c:v>
                </c:pt>
                <c:pt idx="57">
                  <c:v>0.71296927492884388</c:v>
                </c:pt>
                <c:pt idx="58">
                  <c:v>0.23937393675704294</c:v>
                </c:pt>
                <c:pt idx="59">
                  <c:v>-2.4644338280138532E-2</c:v>
                </c:pt>
                <c:pt idx="60">
                  <c:v>-0.34246308084476212</c:v>
                </c:pt>
                <c:pt idx="61">
                  <c:v>-0.36297008697118277</c:v>
                </c:pt>
                <c:pt idx="62">
                  <c:v>-2.9153909124269965E-2</c:v>
                </c:pt>
                <c:pt idx="63">
                  <c:v>0.13086206187451363</c:v>
                </c:pt>
                <c:pt idx="64">
                  <c:v>-3.6133375953441529E-2</c:v>
                </c:pt>
                <c:pt idx="65">
                  <c:v>-0.26253059086921815</c:v>
                </c:pt>
                <c:pt idx="66">
                  <c:v>-0.15797403866899734</c:v>
                </c:pt>
                <c:pt idx="67">
                  <c:v>-0.33275171301539119</c:v>
                </c:pt>
                <c:pt idx="68">
                  <c:v>-0.3573859217827689</c:v>
                </c:pt>
                <c:pt idx="69">
                  <c:v>-0.3139819186116044</c:v>
                </c:pt>
                <c:pt idx="70">
                  <c:v>-4.4142438979203912E-2</c:v>
                </c:pt>
                <c:pt idx="71">
                  <c:v>0.23048669046404921</c:v>
                </c:pt>
                <c:pt idx="72">
                  <c:v>0.41578636139268083</c:v>
                </c:pt>
                <c:pt idx="73">
                  <c:v>0.18045988951366351</c:v>
                </c:pt>
                <c:pt idx="74">
                  <c:v>-0.35903655702707232</c:v>
                </c:pt>
                <c:pt idx="75">
                  <c:v>-1.0234553233947119</c:v>
                </c:pt>
                <c:pt idx="76">
                  <c:v>-1.0925157968401888</c:v>
                </c:pt>
                <c:pt idx="77">
                  <c:v>-0.76746299684243313</c:v>
                </c:pt>
                <c:pt idx="78">
                  <c:v>-0.68870900526760492</c:v>
                </c:pt>
                <c:pt idx="79">
                  <c:v>-0.55545126233996145</c:v>
                </c:pt>
                <c:pt idx="80">
                  <c:v>-0.47523382447149287</c:v>
                </c:pt>
                <c:pt idx="81">
                  <c:v>-0.56124941414645657</c:v>
                </c:pt>
                <c:pt idx="82">
                  <c:v>-0.57016955217204934</c:v>
                </c:pt>
                <c:pt idx="83">
                  <c:v>-0.42848778300513651</c:v>
                </c:pt>
                <c:pt idx="84">
                  <c:v>-0.23155761982322837</c:v>
                </c:pt>
                <c:pt idx="85">
                  <c:v>0.15502367605133549</c:v>
                </c:pt>
                <c:pt idx="86">
                  <c:v>0.90874472999854661</c:v>
                </c:pt>
                <c:pt idx="87">
                  <c:v>1.7452872499057808</c:v>
                </c:pt>
                <c:pt idx="88">
                  <c:v>2.0191406792807358</c:v>
                </c:pt>
                <c:pt idx="89">
                  <c:v>1.7547938917876298</c:v>
                </c:pt>
                <c:pt idx="90">
                  <c:v>1.7300201097817021</c:v>
                </c:pt>
                <c:pt idx="91">
                  <c:v>1.8211532007174644</c:v>
                </c:pt>
                <c:pt idx="92">
                  <c:v>1.8178154260829331</c:v>
                </c:pt>
                <c:pt idx="93">
                  <c:v>2.2385177493408257</c:v>
                </c:pt>
                <c:pt idx="94">
                  <c:v>2.5107409099327125</c:v>
                </c:pt>
                <c:pt idx="95">
                  <c:v>2.1526890363604241</c:v>
                </c:pt>
                <c:pt idx="96">
                  <c:v>1.9999315058483103</c:v>
                </c:pt>
                <c:pt idx="97">
                  <c:v>1.9283195937677307</c:v>
                </c:pt>
                <c:pt idx="98">
                  <c:v>2.1584207764952779</c:v>
                </c:pt>
                <c:pt idx="99">
                  <c:v>1.9987736124932334</c:v>
                </c:pt>
                <c:pt idx="100">
                  <c:v>2.4978950790136789</c:v>
                </c:pt>
                <c:pt idx="101">
                  <c:v>3.3293968095712843</c:v>
                </c:pt>
                <c:pt idx="102">
                  <c:v>2.6523082077596207</c:v>
                </c:pt>
                <c:pt idx="103">
                  <c:v>1.9120402721280925</c:v>
                </c:pt>
                <c:pt idx="104">
                  <c:v>1.6379165558576121</c:v>
                </c:pt>
                <c:pt idx="105">
                  <c:v>1.5851135844269819</c:v>
                </c:pt>
                <c:pt idx="106">
                  <c:v>1.4449584787888099</c:v>
                </c:pt>
                <c:pt idx="107">
                  <c:v>1.5477430572299278</c:v>
                </c:pt>
                <c:pt idx="108">
                  <c:v>1.4499594418204822</c:v>
                </c:pt>
                <c:pt idx="109">
                  <c:v>1.3429532921464078</c:v>
                </c:pt>
                <c:pt idx="110">
                  <c:v>0.68728770200629707</c:v>
                </c:pt>
                <c:pt idx="111">
                  <c:v>0.89273480090600321</c:v>
                </c:pt>
                <c:pt idx="112">
                  <c:v>0.42112962846690971</c:v>
                </c:pt>
                <c:pt idx="113">
                  <c:v>-0.13017908782353138</c:v>
                </c:pt>
                <c:pt idx="114">
                  <c:v>0.13374354033193714</c:v>
                </c:pt>
                <c:pt idx="115">
                  <c:v>0.72569502006500797</c:v>
                </c:pt>
                <c:pt idx="116">
                  <c:v>0.87332201351636907</c:v>
                </c:pt>
                <c:pt idx="117">
                  <c:v>0.45188992804763195</c:v>
                </c:pt>
                <c:pt idx="118">
                  <c:v>0.39788373302732821</c:v>
                </c:pt>
                <c:pt idx="119">
                  <c:v>0.35128609253456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6B-4398-9BAD-0677A78C99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2147282432"/>
        <c:axId val="2147274272"/>
      </c:barChart>
      <c:lineChart>
        <c:grouping val="standard"/>
        <c:varyColors val="0"/>
        <c:ser>
          <c:idx val="4"/>
          <c:order val="4"/>
          <c:tx>
            <c:v>Inflation totale</c:v>
          </c:tx>
          <c:spPr>
            <a:ln w="254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Extract!$S$9:$S$128</c:f>
              <c:numCache>
                <c:formatCode>m/d/yyyy</c:formatCode>
                <c:ptCount val="120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  <c:pt idx="85">
                  <c:v>44255</c:v>
                </c:pt>
                <c:pt idx="86">
                  <c:v>44286</c:v>
                </c:pt>
                <c:pt idx="87">
                  <c:v>44316</c:v>
                </c:pt>
                <c:pt idx="88">
                  <c:v>44347</c:v>
                </c:pt>
                <c:pt idx="89">
                  <c:v>44377</c:v>
                </c:pt>
                <c:pt idx="90">
                  <c:v>44408</c:v>
                </c:pt>
                <c:pt idx="91">
                  <c:v>44439</c:v>
                </c:pt>
                <c:pt idx="92">
                  <c:v>44469</c:v>
                </c:pt>
                <c:pt idx="93">
                  <c:v>44500</c:v>
                </c:pt>
                <c:pt idx="94">
                  <c:v>44530</c:v>
                </c:pt>
                <c:pt idx="95">
                  <c:v>44561</c:v>
                </c:pt>
                <c:pt idx="96">
                  <c:v>44592</c:v>
                </c:pt>
                <c:pt idx="97">
                  <c:v>44620</c:v>
                </c:pt>
                <c:pt idx="98">
                  <c:v>44651</c:v>
                </c:pt>
                <c:pt idx="99">
                  <c:v>44681</c:v>
                </c:pt>
                <c:pt idx="100">
                  <c:v>44712</c:v>
                </c:pt>
                <c:pt idx="101">
                  <c:v>44742</c:v>
                </c:pt>
                <c:pt idx="102">
                  <c:v>44773</c:v>
                </c:pt>
                <c:pt idx="103">
                  <c:v>44804</c:v>
                </c:pt>
                <c:pt idx="104">
                  <c:v>44834</c:v>
                </c:pt>
                <c:pt idx="105">
                  <c:v>44865</c:v>
                </c:pt>
                <c:pt idx="106">
                  <c:v>44895</c:v>
                </c:pt>
                <c:pt idx="107">
                  <c:v>44926</c:v>
                </c:pt>
                <c:pt idx="108">
                  <c:v>44957</c:v>
                </c:pt>
                <c:pt idx="109">
                  <c:v>44985</c:v>
                </c:pt>
                <c:pt idx="110">
                  <c:v>45016</c:v>
                </c:pt>
                <c:pt idx="111">
                  <c:v>45046</c:v>
                </c:pt>
                <c:pt idx="112">
                  <c:v>45077</c:v>
                </c:pt>
                <c:pt idx="113">
                  <c:v>45107</c:v>
                </c:pt>
                <c:pt idx="114">
                  <c:v>45138</c:v>
                </c:pt>
                <c:pt idx="115">
                  <c:v>45169</c:v>
                </c:pt>
                <c:pt idx="116">
                  <c:v>45199</c:v>
                </c:pt>
                <c:pt idx="117">
                  <c:v>45230</c:v>
                </c:pt>
                <c:pt idx="118">
                  <c:v>45260</c:v>
                </c:pt>
                <c:pt idx="119">
                  <c:v>45291</c:v>
                </c:pt>
              </c:numCache>
            </c:numRef>
          </c:cat>
          <c:val>
            <c:numRef>
              <c:f>Extract!$D$9:$D$128</c:f>
              <c:numCache>
                <c:formatCode>0.00</c:formatCode>
                <c:ptCount val="120"/>
                <c:pt idx="0">
                  <c:v>1.5789473684210575</c:v>
                </c:pt>
                <c:pt idx="1">
                  <c:v>1.1263492501055294</c:v>
                </c:pt>
                <c:pt idx="2">
                  <c:v>1.5122028757630801</c:v>
                </c:pt>
                <c:pt idx="3">
                  <c:v>1.9528578985167577</c:v>
                </c:pt>
                <c:pt idx="4">
                  <c:v>2.1271115499366777</c:v>
                </c:pt>
                <c:pt idx="5">
                  <c:v>2.0723413731670526</c:v>
                </c:pt>
                <c:pt idx="6">
                  <c:v>1.9923286357643066</c:v>
                </c:pt>
                <c:pt idx="7">
                  <c:v>1.6996113341628316</c:v>
                </c:pt>
                <c:pt idx="8">
                  <c:v>1.657918675715031</c:v>
                </c:pt>
                <c:pt idx="9">
                  <c:v>1.664340215632043</c:v>
                </c:pt>
                <c:pt idx="10">
                  <c:v>1.3223551823708934</c:v>
                </c:pt>
                <c:pt idx="11">
                  <c:v>0.7564932696557447</c:v>
                </c:pt>
                <c:pt idx="12">
                  <c:v>-8.9348313069648189E-2</c:v>
                </c:pt>
                <c:pt idx="13">
                  <c:v>-2.5129801815304553E-2</c:v>
                </c:pt>
                <c:pt idx="14">
                  <c:v>-7.3637390866432284E-2</c:v>
                </c:pt>
                <c:pt idx="15">
                  <c:v>-0.19951744617668909</c:v>
                </c:pt>
                <c:pt idx="16">
                  <c:v>-3.9932744850779134E-2</c:v>
                </c:pt>
                <c:pt idx="17">
                  <c:v>0.12377120368545214</c:v>
                </c:pt>
                <c:pt idx="18">
                  <c:v>0.1695697796432194</c:v>
                </c:pt>
                <c:pt idx="19">
                  <c:v>0.19507929300572879</c:v>
                </c:pt>
                <c:pt idx="20">
                  <c:v>-3.612974780596856E-2</c:v>
                </c:pt>
                <c:pt idx="21">
                  <c:v>0.17057443573555986</c:v>
                </c:pt>
                <c:pt idx="22">
                  <c:v>0.5017975786678841</c:v>
                </c:pt>
                <c:pt idx="23">
                  <c:v>0.72951978604158807</c:v>
                </c:pt>
                <c:pt idx="24">
                  <c:v>1.3730868138309926</c:v>
                </c:pt>
                <c:pt idx="25">
                  <c:v>1.0177997801654737</c:v>
                </c:pt>
                <c:pt idx="26">
                  <c:v>0.85253622114274119</c:v>
                </c:pt>
                <c:pt idx="27">
                  <c:v>1.1251104188944261</c:v>
                </c:pt>
                <c:pt idx="28">
                  <c:v>1.0193225541935691</c:v>
                </c:pt>
                <c:pt idx="29">
                  <c:v>0.99732649452308753</c:v>
                </c:pt>
                <c:pt idx="30">
                  <c:v>0.82713887049870038</c:v>
                </c:pt>
                <c:pt idx="31">
                  <c:v>1.0628745027610353</c:v>
                </c:pt>
                <c:pt idx="32">
                  <c:v>1.4637836474815646</c:v>
                </c:pt>
                <c:pt idx="33">
                  <c:v>1.6359875209176034</c:v>
                </c:pt>
                <c:pt idx="34">
                  <c:v>1.6925371625037933</c:v>
                </c:pt>
                <c:pt idx="35">
                  <c:v>2.074622132966919</c:v>
                </c:pt>
                <c:pt idx="36">
                  <c:v>2.5000422090529995</c:v>
                </c:pt>
                <c:pt idx="37">
                  <c:v>2.7379581714893186</c:v>
                </c:pt>
                <c:pt idx="38">
                  <c:v>2.3806124334402767</c:v>
                </c:pt>
                <c:pt idx="39">
                  <c:v>2.1996898784172991</c:v>
                </c:pt>
                <c:pt idx="40">
                  <c:v>1.8748777208413614</c:v>
                </c:pt>
                <c:pt idx="41">
                  <c:v>1.633487955256463</c:v>
                </c:pt>
                <c:pt idx="42">
                  <c:v>1.727978456372492</c:v>
                </c:pt>
                <c:pt idx="43">
                  <c:v>1.9389742120581754</c:v>
                </c:pt>
                <c:pt idx="44">
                  <c:v>2.2329638650032235</c:v>
                </c:pt>
                <c:pt idx="45">
                  <c:v>2.0411287019761692</c:v>
                </c:pt>
                <c:pt idx="46">
                  <c:v>2.2025829386831841</c:v>
                </c:pt>
                <c:pt idx="47">
                  <c:v>2.1090824745684245</c:v>
                </c:pt>
                <c:pt idx="48">
                  <c:v>2.0705076202751638</c:v>
                </c:pt>
                <c:pt idx="49">
                  <c:v>2.2117954212386604</c:v>
                </c:pt>
                <c:pt idx="50">
                  <c:v>2.3597114039729084</c:v>
                </c:pt>
                <c:pt idx="51">
                  <c:v>2.4627439433348108</c:v>
                </c:pt>
                <c:pt idx="52">
                  <c:v>2.8010117148075553</c:v>
                </c:pt>
                <c:pt idx="53">
                  <c:v>2.8715478353166901</c:v>
                </c:pt>
                <c:pt idx="54">
                  <c:v>2.9495150866471143</c:v>
                </c:pt>
                <c:pt idx="55">
                  <c:v>2.6991801041874375</c:v>
                </c:pt>
                <c:pt idx="56">
                  <c:v>2.2769721941990007</c:v>
                </c:pt>
                <c:pt idx="57">
                  <c:v>2.5224699286070296</c:v>
                </c:pt>
                <c:pt idx="58">
                  <c:v>2.1766010321524032</c:v>
                </c:pt>
                <c:pt idx="59">
                  <c:v>1.9101588486313714</c:v>
                </c:pt>
                <c:pt idx="60">
                  <c:v>1.5512351381991252</c:v>
                </c:pt>
                <c:pt idx="61">
                  <c:v>1.5201352659333089</c:v>
                </c:pt>
                <c:pt idx="62">
                  <c:v>1.8625227405691724</c:v>
                </c:pt>
                <c:pt idx="63">
                  <c:v>1.9964397755302565</c:v>
                </c:pt>
                <c:pt idx="64">
                  <c:v>1.7902284687663972</c:v>
                </c:pt>
                <c:pt idx="65">
                  <c:v>1.6484846560762545</c:v>
                </c:pt>
                <c:pt idx="66">
                  <c:v>1.8114648063935146</c:v>
                </c:pt>
                <c:pt idx="67">
                  <c:v>1.7497798894291483</c:v>
                </c:pt>
                <c:pt idx="68">
                  <c:v>1.7113045131695204</c:v>
                </c:pt>
                <c:pt idx="69">
                  <c:v>1.7640429444213845</c:v>
                </c:pt>
                <c:pt idx="70">
                  <c:v>2.0512779818916194</c:v>
                </c:pt>
                <c:pt idx="71">
                  <c:v>2.2851297401217163</c:v>
                </c:pt>
                <c:pt idx="72">
                  <c:v>2.4865719552504606</c:v>
                </c:pt>
                <c:pt idx="73">
                  <c:v>2.3348735639459495</c:v>
                </c:pt>
                <c:pt idx="74">
                  <c:v>1.5393269919198094</c:v>
                </c:pt>
                <c:pt idx="75">
                  <c:v>0.3290966863368272</c:v>
                </c:pt>
                <c:pt idx="76">
                  <c:v>0.11792637021070806</c:v>
                </c:pt>
                <c:pt idx="77">
                  <c:v>0.64573304755548566</c:v>
                </c:pt>
                <c:pt idx="78">
                  <c:v>0.98608182530370847</c:v>
                </c:pt>
                <c:pt idx="79">
                  <c:v>1.3096453823307153</c:v>
                </c:pt>
                <c:pt idx="80">
                  <c:v>1.3713248610564666</c:v>
                </c:pt>
                <c:pt idx="81">
                  <c:v>1.1820661677274913</c:v>
                </c:pt>
                <c:pt idx="82">
                  <c:v>1.1745357842679605</c:v>
                </c:pt>
                <c:pt idx="83">
                  <c:v>1.3620054947193205</c:v>
                </c:pt>
                <c:pt idx="84">
                  <c:v>1.3997697415600863</c:v>
                </c:pt>
                <c:pt idx="85">
                  <c:v>1.6762152173745104</c:v>
                </c:pt>
                <c:pt idx="86">
                  <c:v>2.6197625089591892</c:v>
                </c:pt>
                <c:pt idx="87">
                  <c:v>4.1596948387021104</c:v>
                </c:pt>
                <c:pt idx="88">
                  <c:v>4.9927065375944712</c:v>
                </c:pt>
                <c:pt idx="89">
                  <c:v>5.3914514133213354</c:v>
                </c:pt>
                <c:pt idx="90">
                  <c:v>5.3654752393853977</c:v>
                </c:pt>
                <c:pt idx="91">
                  <c:v>5.2512715548749922</c:v>
                </c:pt>
                <c:pt idx="92">
                  <c:v>5.3903488550791634</c:v>
                </c:pt>
                <c:pt idx="93">
                  <c:v>6.2218689033288976</c:v>
                </c:pt>
                <c:pt idx="94">
                  <c:v>6.8090028398064772</c:v>
                </c:pt>
                <c:pt idx="95">
                  <c:v>7.0364028655451438</c:v>
                </c:pt>
                <c:pt idx="96">
                  <c:v>7.4798724682891171</c:v>
                </c:pt>
                <c:pt idx="97">
                  <c:v>7.8710638977392833</c:v>
                </c:pt>
                <c:pt idx="98">
                  <c:v>8.5424555548424319</c:v>
                </c:pt>
                <c:pt idx="99">
                  <c:v>8.2586293408823721</c:v>
                </c:pt>
                <c:pt idx="100">
                  <c:v>8.5815115436765232</c:v>
                </c:pt>
                <c:pt idx="101">
                  <c:v>9.0597579647841542</c:v>
                </c:pt>
                <c:pt idx="102">
                  <c:v>8.8229482180263386</c:v>
                </c:pt>
                <c:pt idx="103">
                  <c:v>8.3536601752941095</c:v>
                </c:pt>
                <c:pt idx="104">
                  <c:v>8.0945855111170584</c:v>
                </c:pt>
                <c:pt idx="105">
                  <c:v>7.6920420072810636</c:v>
                </c:pt>
                <c:pt idx="106">
                  <c:v>7.3108628699009914</c:v>
                </c:pt>
                <c:pt idx="107">
                  <c:v>7.1474527197297855</c:v>
                </c:pt>
                <c:pt idx="108">
                  <c:v>6.5643695045995765</c:v>
                </c:pt>
                <c:pt idx="109">
                  <c:v>6.1908954012682926</c:v>
                </c:pt>
                <c:pt idx="110">
                  <c:v>5.4371348827072286</c:v>
                </c:pt>
                <c:pt idx="111">
                  <c:v>5.252591912727711</c:v>
                </c:pt>
                <c:pt idx="112">
                  <c:v>4.3267005065687592</c:v>
                </c:pt>
                <c:pt idx="113">
                  <c:v>3.1867416791582448</c:v>
                </c:pt>
                <c:pt idx="114">
                  <c:v>3.0457530452778325</c:v>
                </c:pt>
                <c:pt idx="115">
                  <c:v>3.4654175185768299</c:v>
                </c:pt>
                <c:pt idx="116">
                  <c:v>3.6348748653547647</c:v>
                </c:pt>
                <c:pt idx="117">
                  <c:v>3.2255055386088527</c:v>
                </c:pt>
                <c:pt idx="118">
                  <c:v>3.1550346444418897</c:v>
                </c:pt>
                <c:pt idx="119">
                  <c:v>3.1045975594319764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06B-4398-9BAD-0677A78C99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7282432"/>
        <c:axId val="2147274272"/>
      </c:lineChart>
      <c:dateAx>
        <c:axId val="2147282432"/>
        <c:scaling>
          <c:orientation val="minMax"/>
          <c:min val="44197"/>
        </c:scaling>
        <c:delete val="0"/>
        <c:axPos val="b"/>
        <c:numFmt formatCode="yyyy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fr-FR"/>
          </a:p>
        </c:txPr>
        <c:crossAx val="2147274272"/>
        <c:crosses val="autoZero"/>
        <c:auto val="1"/>
        <c:lblOffset val="100"/>
        <c:baseTimeUnit val="months"/>
        <c:majorUnit val="1"/>
        <c:majorTimeUnit val="years"/>
      </c:dateAx>
      <c:valAx>
        <c:axId val="2147274272"/>
        <c:scaling>
          <c:orientation val="minMax"/>
          <c:max val="10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en-US" b="0" dirty="0" smtClean="0"/>
                  <a:t>a/a %, contributions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7.6086171479048795E-2"/>
              <c:y val="1.4775656145505085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2147282432"/>
        <c:crosses val="autoZero"/>
        <c:crossBetween val="between"/>
        <c:majorUnit val="1"/>
      </c:valAx>
    </c:plotArea>
    <c:legend>
      <c:legendPos val="b"/>
      <c:layout>
        <c:manualLayout>
          <c:xMode val="edge"/>
          <c:yMode val="edge"/>
          <c:x val="0"/>
          <c:y val="0.87163973774661319"/>
          <c:w val="0.99229628802472714"/>
          <c:h val="0.12750835156622359"/>
        </c:manualLayout>
      </c:layout>
      <c:overlay val="0"/>
      <c:spPr>
        <a:noFill/>
        <a:ln w="25400">
          <a:noFill/>
        </a:ln>
        <a:effectLst/>
      </c:spPr>
    </c:legend>
    <c:plotVisOnly val="1"/>
    <c:dispBlanksAs val="gap"/>
    <c:showDLblsOverMax val="0"/>
  </c:chart>
  <c:spPr>
    <a:solidFill>
      <a:srgbClr val="FFFFFF"/>
    </a:solidFill>
    <a:ln w="25400">
      <a:noFill/>
    </a:ln>
    <a:effectLst/>
  </c:spPr>
  <c:txPr>
    <a:bodyPr/>
    <a:lstStyle/>
    <a:p>
      <a:pPr>
        <a:defRPr sz="1200" u="none" strike="noStrike" baseline="0"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66533658706537"/>
          <c:y val="4.3976430489985445E-2"/>
          <c:w val="0.8517349349873965"/>
          <c:h val="0.685477223545275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'[OECD-interim-economic-outlook-presentation-data-march-2022 (1).xlsx]Commodity Exports'!$R$6</c:f>
              <c:strCache>
                <c:ptCount val="1"/>
                <c:pt idx="0">
                  <c:v>Russie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'[OECD-interim-economic-outlook-presentation-data-march-2022 (1).xlsx]Commodity Exports'!$Q$7:$Q$17</c:f>
              <c:strCache>
                <c:ptCount val="11"/>
                <c:pt idx="0">
                  <c:v>Zinc</c:v>
                </c:pt>
                <c:pt idx="1">
                  <c:v>Aluminium </c:v>
                </c:pt>
                <c:pt idx="2">
                  <c:v>Cuivre</c:v>
                </c:pt>
                <c:pt idx="3">
                  <c:v>Minerai de fer</c:v>
                </c:pt>
                <c:pt idx="4">
                  <c:v>Or</c:v>
                </c:pt>
                <c:pt idx="5">
                  <c:v>Platinum</c:v>
                </c:pt>
                <c:pt idx="6">
                  <c:v>Nickel</c:v>
                </c:pt>
                <c:pt idx="7">
                  <c:v>Maïs</c:v>
                </c:pt>
                <c:pt idx="8">
                  <c:v>Engrais</c:v>
                </c:pt>
                <c:pt idx="9">
                  <c:v>Palladium</c:v>
                </c:pt>
                <c:pt idx="10">
                  <c:v>Blé</c:v>
                </c:pt>
              </c:strCache>
            </c:strRef>
          </c:cat>
          <c:val>
            <c:numRef>
              <c:f>'[OECD-interim-economic-outlook-presentation-data-march-2022 (1).xlsx]Commodity Exports'!$R$7:$R$17</c:f>
              <c:numCache>
                <c:formatCode>General</c:formatCode>
                <c:ptCount val="11"/>
                <c:pt idx="0">
                  <c:v>2.3338874057583854</c:v>
                </c:pt>
                <c:pt idx="1">
                  <c:v>3.4012278302941596</c:v>
                </c:pt>
                <c:pt idx="2">
                  <c:v>3.8005543548841496</c:v>
                </c:pt>
                <c:pt idx="3">
                  <c:v>1.4217420100713685</c:v>
                </c:pt>
                <c:pt idx="4">
                  <c:v>5.0947734436387373</c:v>
                </c:pt>
                <c:pt idx="5">
                  <c:v>12.748444409246614</c:v>
                </c:pt>
                <c:pt idx="6">
                  <c:v>13.778592795530662</c:v>
                </c:pt>
                <c:pt idx="7">
                  <c:v>1.0907025775668702</c:v>
                </c:pt>
                <c:pt idx="8">
                  <c:v>23.351114096421259</c:v>
                </c:pt>
                <c:pt idx="9">
                  <c:v>25.115999269655809</c:v>
                </c:pt>
                <c:pt idx="10">
                  <c:v>20.665332082477917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6A-473F-A02E-FE6634E0C46D}"/>
            </c:ext>
          </c:extLst>
        </c:ser>
        <c:ser>
          <c:idx val="1"/>
          <c:order val="1"/>
          <c:tx>
            <c:strRef>
              <c:f>'[OECD-interim-economic-outlook-presentation-data-march-2022 (1).xlsx]Commodity Exports'!$S$6</c:f>
              <c:strCache>
                <c:ptCount val="1"/>
                <c:pt idx="0">
                  <c:v>Ukraine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'[OECD-interim-economic-outlook-presentation-data-march-2022 (1).xlsx]Commodity Exports'!$Q$7:$Q$17</c:f>
              <c:strCache>
                <c:ptCount val="11"/>
                <c:pt idx="0">
                  <c:v>Zinc</c:v>
                </c:pt>
                <c:pt idx="1">
                  <c:v>Aluminium </c:v>
                </c:pt>
                <c:pt idx="2">
                  <c:v>Cuivre</c:v>
                </c:pt>
                <c:pt idx="3">
                  <c:v>Minerai de fer</c:v>
                </c:pt>
                <c:pt idx="4">
                  <c:v>Or</c:v>
                </c:pt>
                <c:pt idx="5">
                  <c:v>Platinum</c:v>
                </c:pt>
                <c:pt idx="6">
                  <c:v>Nickel</c:v>
                </c:pt>
                <c:pt idx="7">
                  <c:v>Maïs</c:v>
                </c:pt>
                <c:pt idx="8">
                  <c:v>Engrais</c:v>
                </c:pt>
                <c:pt idx="9">
                  <c:v>Palladium</c:v>
                </c:pt>
                <c:pt idx="10">
                  <c:v>Blé</c:v>
                </c:pt>
              </c:strCache>
            </c:strRef>
          </c:cat>
          <c:val>
            <c:numRef>
              <c:f>'[OECD-interim-economic-outlook-presentation-data-march-2022 (1).xlsx]Commodity Exports'!$S$7:$S$17</c:f>
              <c:numCache>
                <c:formatCode>General</c:formatCode>
                <c:ptCount val="11"/>
                <c:pt idx="0">
                  <c:v>0</c:v>
                </c:pt>
                <c:pt idx="1">
                  <c:v>6.7506282298662401E-2</c:v>
                </c:pt>
                <c:pt idx="2">
                  <c:v>5.7779789647352073E-2</c:v>
                </c:pt>
                <c:pt idx="3">
                  <c:v>3.0475655917745383</c:v>
                </c:pt>
                <c:pt idx="4">
                  <c:v>1.1102130452049636E-2</c:v>
                </c:pt>
                <c:pt idx="5">
                  <c:v>4.6107108719890518E-3</c:v>
                </c:pt>
                <c:pt idx="6">
                  <c:v>1.4269741461382233E-2</c:v>
                </c:pt>
                <c:pt idx="7">
                  <c:v>13.48082542990085</c:v>
                </c:pt>
                <c:pt idx="8">
                  <c:v>9.4117935584652982E-3</c:v>
                </c:pt>
                <c:pt idx="9">
                  <c:v>1.9263018811231092E-4</c:v>
                </c:pt>
                <c:pt idx="10">
                  <c:v>9.3802624858429802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6A-473F-A02E-FE6634E0C4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1110808"/>
        <c:axId val="471104904"/>
      </c:barChart>
      <c:catAx>
        <c:axId val="471110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 smtClean="0"/>
                  <a:t>%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9.2112306484598783E-2"/>
              <c:y val="7.0248697789232224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1104904"/>
        <c:crosses val="autoZero"/>
        <c:auto val="1"/>
        <c:lblAlgn val="ctr"/>
        <c:lblOffset val="100"/>
        <c:noMultiLvlLbl val="0"/>
      </c:catAx>
      <c:valAx>
        <c:axId val="471104904"/>
        <c:scaling>
          <c:orientation val="minMax"/>
          <c:max val="3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1110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803343915398121"/>
          <c:y val="0.27432629137519354"/>
          <c:w val="0.2437503281549942"/>
          <c:h val="0.236100560342885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734487834886081E-2"/>
          <c:y val="6.0853323355119331E-2"/>
          <c:w val="0.89238637009405086"/>
          <c:h val="0.767425165623983"/>
        </c:manualLayout>
      </c:layout>
      <c:barChart>
        <c:barDir val="col"/>
        <c:grouping val="stacked"/>
        <c:varyColors val="0"/>
        <c:ser>
          <c:idx val="1"/>
          <c:order val="1"/>
          <c:tx>
            <c:v>Services</c:v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numRef>
              <c:f>'[2022-08-31 - CASA-ECO - HICP breakdown_ values.xlsx]All_EA'!$DH$33:$DH$252</c:f>
              <c:numCache>
                <c:formatCode>m/d/yyyy</c:formatCode>
                <c:ptCount val="220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  <c:pt idx="86">
                  <c:v>43555</c:v>
                </c:pt>
                <c:pt idx="87">
                  <c:v>43585</c:v>
                </c:pt>
                <c:pt idx="88">
                  <c:v>43616</c:v>
                </c:pt>
                <c:pt idx="89">
                  <c:v>43646</c:v>
                </c:pt>
                <c:pt idx="90">
                  <c:v>43677</c:v>
                </c:pt>
                <c:pt idx="91">
                  <c:v>43708</c:v>
                </c:pt>
                <c:pt idx="92">
                  <c:v>43738</c:v>
                </c:pt>
                <c:pt idx="93">
                  <c:v>43769</c:v>
                </c:pt>
                <c:pt idx="94">
                  <c:v>43799</c:v>
                </c:pt>
                <c:pt idx="95">
                  <c:v>43830</c:v>
                </c:pt>
                <c:pt idx="96">
                  <c:v>43861</c:v>
                </c:pt>
                <c:pt idx="97">
                  <c:v>43890</c:v>
                </c:pt>
                <c:pt idx="98">
                  <c:v>43921</c:v>
                </c:pt>
                <c:pt idx="99">
                  <c:v>43951</c:v>
                </c:pt>
                <c:pt idx="100">
                  <c:v>43982</c:v>
                </c:pt>
                <c:pt idx="101">
                  <c:v>44012</c:v>
                </c:pt>
                <c:pt idx="102">
                  <c:v>44043</c:v>
                </c:pt>
                <c:pt idx="103">
                  <c:v>44074</c:v>
                </c:pt>
                <c:pt idx="104">
                  <c:v>44104</c:v>
                </c:pt>
                <c:pt idx="105">
                  <c:v>44135</c:v>
                </c:pt>
                <c:pt idx="106">
                  <c:v>44165</c:v>
                </c:pt>
                <c:pt idx="107">
                  <c:v>44196</c:v>
                </c:pt>
                <c:pt idx="108">
                  <c:v>44227</c:v>
                </c:pt>
                <c:pt idx="109">
                  <c:v>44255</c:v>
                </c:pt>
                <c:pt idx="110">
                  <c:v>44286</c:v>
                </c:pt>
                <c:pt idx="111">
                  <c:v>44316</c:v>
                </c:pt>
                <c:pt idx="112">
                  <c:v>44347</c:v>
                </c:pt>
                <c:pt idx="113">
                  <c:v>44377</c:v>
                </c:pt>
                <c:pt idx="114">
                  <c:v>44408</c:v>
                </c:pt>
                <c:pt idx="115">
                  <c:v>44439</c:v>
                </c:pt>
                <c:pt idx="116">
                  <c:v>44469</c:v>
                </c:pt>
                <c:pt idx="117">
                  <c:v>44500</c:v>
                </c:pt>
                <c:pt idx="118">
                  <c:v>44530</c:v>
                </c:pt>
                <c:pt idx="119">
                  <c:v>44561</c:v>
                </c:pt>
                <c:pt idx="120">
                  <c:v>44592</c:v>
                </c:pt>
                <c:pt idx="121">
                  <c:v>44620</c:v>
                </c:pt>
                <c:pt idx="122">
                  <c:v>44651</c:v>
                </c:pt>
                <c:pt idx="123">
                  <c:v>44681</c:v>
                </c:pt>
                <c:pt idx="124">
                  <c:v>44712</c:v>
                </c:pt>
                <c:pt idx="125">
                  <c:v>44742</c:v>
                </c:pt>
                <c:pt idx="126">
                  <c:v>44773</c:v>
                </c:pt>
                <c:pt idx="127">
                  <c:v>44804</c:v>
                </c:pt>
                <c:pt idx="128">
                  <c:v>44834</c:v>
                </c:pt>
                <c:pt idx="129">
                  <c:v>44865</c:v>
                </c:pt>
                <c:pt idx="130">
                  <c:v>44895</c:v>
                </c:pt>
                <c:pt idx="131">
                  <c:v>44926</c:v>
                </c:pt>
                <c:pt idx="132">
                  <c:v>44957</c:v>
                </c:pt>
                <c:pt idx="133">
                  <c:v>44985</c:v>
                </c:pt>
                <c:pt idx="134">
                  <c:v>45016</c:v>
                </c:pt>
                <c:pt idx="135">
                  <c:v>45046</c:v>
                </c:pt>
                <c:pt idx="136">
                  <c:v>45077</c:v>
                </c:pt>
                <c:pt idx="137">
                  <c:v>45107</c:v>
                </c:pt>
                <c:pt idx="138">
                  <c:v>45138</c:v>
                </c:pt>
                <c:pt idx="139">
                  <c:v>45169</c:v>
                </c:pt>
                <c:pt idx="140">
                  <c:v>45199</c:v>
                </c:pt>
                <c:pt idx="141">
                  <c:v>45230</c:v>
                </c:pt>
                <c:pt idx="142">
                  <c:v>45260</c:v>
                </c:pt>
                <c:pt idx="143">
                  <c:v>45291</c:v>
                </c:pt>
              </c:numCache>
            </c:numRef>
          </c:cat>
          <c:val>
            <c:numRef>
              <c:f>'[2022-08-31 - CASA-ECO - HICP breakdown_ values.xlsx]All_EA'!$DR$33:$DR$252</c:f>
              <c:numCache>
                <c:formatCode>0.00</c:formatCode>
                <c:ptCount val="220"/>
                <c:pt idx="0">
                  <c:v>0.78505376344085942</c:v>
                </c:pt>
                <c:pt idx="1">
                  <c:v>0.76308910043855538</c:v>
                </c:pt>
                <c:pt idx="2">
                  <c:v>0.73489911391053242</c:v>
                </c:pt>
                <c:pt idx="3">
                  <c:v>0.72788085106382938</c:v>
                </c:pt>
                <c:pt idx="4">
                  <c:v>0.74634863166862619</c:v>
                </c:pt>
                <c:pt idx="5">
                  <c:v>0.72595013262599661</c:v>
                </c:pt>
                <c:pt idx="6">
                  <c:v>0.75431935246504589</c:v>
                </c:pt>
                <c:pt idx="7">
                  <c:v>0.75687500000000629</c:v>
                </c:pt>
                <c:pt idx="8">
                  <c:v>0.7101839712412743</c:v>
                </c:pt>
                <c:pt idx="9">
                  <c:v>0.72395302084435809</c:v>
                </c:pt>
                <c:pt idx="10">
                  <c:v>0.68146796775562224</c:v>
                </c:pt>
                <c:pt idx="11">
                  <c:v>0.74562657695541645</c:v>
                </c:pt>
                <c:pt idx="12">
                  <c:v>0.69181530343007847</c:v>
                </c:pt>
                <c:pt idx="13">
                  <c:v>0.65300735294117418</c:v>
                </c:pt>
                <c:pt idx="14">
                  <c:v>0.77641103650860177</c:v>
                </c:pt>
                <c:pt idx="15">
                  <c:v>0.45986616478461106</c:v>
                </c:pt>
                <c:pt idx="16">
                  <c:v>0.61495030860968369</c:v>
                </c:pt>
                <c:pt idx="17">
                  <c:v>0.608616122640525</c:v>
                </c:pt>
                <c:pt idx="18">
                  <c:v>0.59385028394424244</c:v>
                </c:pt>
                <c:pt idx="19">
                  <c:v>0.60980533525594804</c:v>
                </c:pt>
                <c:pt idx="20">
                  <c:v>0.60671795404927975</c:v>
                </c:pt>
                <c:pt idx="21">
                  <c:v>0.49701196047841562</c:v>
                </c:pt>
                <c:pt idx="22">
                  <c:v>0.60906073888541101</c:v>
                </c:pt>
                <c:pt idx="23">
                  <c:v>0.43242202024375809</c:v>
                </c:pt>
                <c:pt idx="24">
                  <c:v>0.49766147455866838</c:v>
                </c:pt>
                <c:pt idx="25">
                  <c:v>0.54887348712113171</c:v>
                </c:pt>
                <c:pt idx="26">
                  <c:v>0.45404038322860174</c:v>
                </c:pt>
                <c:pt idx="27">
                  <c:v>0.68602089366983721</c:v>
                </c:pt>
                <c:pt idx="28">
                  <c:v>0.48093524438027579</c:v>
                </c:pt>
                <c:pt idx="29">
                  <c:v>0.55428600801892125</c:v>
                </c:pt>
                <c:pt idx="30">
                  <c:v>0.53590978515426646</c:v>
                </c:pt>
                <c:pt idx="31">
                  <c:v>0.53873083561782975</c:v>
                </c:pt>
                <c:pt idx="32">
                  <c:v>0.48241262683202007</c:v>
                </c:pt>
                <c:pt idx="33">
                  <c:v>0.52343852796052925</c:v>
                </c:pt>
                <c:pt idx="34">
                  <c:v>0.49305349794238645</c:v>
                </c:pt>
                <c:pt idx="35">
                  <c:v>0.52935180451896302</c:v>
                </c:pt>
                <c:pt idx="36">
                  <c:v>0.44600698008622663</c:v>
                </c:pt>
                <c:pt idx="37">
                  <c:v>0.49259013379634775</c:v>
                </c:pt>
                <c:pt idx="38">
                  <c:v>0.46063200815494609</c:v>
                </c:pt>
                <c:pt idx="39">
                  <c:v>0.61483762597984659</c:v>
                </c:pt>
                <c:pt idx="40">
                  <c:v>0.83736616702355138</c:v>
                </c:pt>
                <c:pt idx="41">
                  <c:v>0.75407997564193774</c:v>
                </c:pt>
                <c:pt idx="42">
                  <c:v>0.84330752212389881</c:v>
                </c:pt>
                <c:pt idx="43">
                  <c:v>0.83649854607439733</c:v>
                </c:pt>
                <c:pt idx="44">
                  <c:v>0.8322742474916347</c:v>
                </c:pt>
                <c:pt idx="45">
                  <c:v>0.86043972783589129</c:v>
                </c:pt>
                <c:pt idx="46">
                  <c:v>0.48611676159479456</c:v>
                </c:pt>
                <c:pt idx="47">
                  <c:v>0.50462027873157589</c:v>
                </c:pt>
                <c:pt idx="48">
                  <c:v>0.5027596017069722</c:v>
                </c:pt>
                <c:pt idx="49">
                  <c:v>0.43278731569380169</c:v>
                </c:pt>
                <c:pt idx="50">
                  <c:v>0.5971474682267478</c:v>
                </c:pt>
                <c:pt idx="51">
                  <c:v>0.37252760489861281</c:v>
                </c:pt>
                <c:pt idx="52">
                  <c:v>0.42429771908763492</c:v>
                </c:pt>
                <c:pt idx="53">
                  <c:v>0.45837190742219081</c:v>
                </c:pt>
                <c:pt idx="54">
                  <c:v>0.50992009470258015</c:v>
                </c:pt>
                <c:pt idx="55">
                  <c:v>0.4737452041318192</c:v>
                </c:pt>
                <c:pt idx="56">
                  <c:v>0.4920604614160704</c:v>
                </c:pt>
                <c:pt idx="57">
                  <c:v>0.45755028878709114</c:v>
                </c:pt>
                <c:pt idx="58">
                  <c:v>0.4843713538523472</c:v>
                </c:pt>
                <c:pt idx="59">
                  <c:v>0.52926025756214379</c:v>
                </c:pt>
                <c:pt idx="60">
                  <c:v>0.48772955595740258</c:v>
                </c:pt>
                <c:pt idx="61">
                  <c:v>0.54344234423441806</c:v>
                </c:pt>
                <c:pt idx="62">
                  <c:v>0.4344068471337495</c:v>
                </c:pt>
                <c:pt idx="63">
                  <c:v>0.84238502886721311</c:v>
                </c:pt>
                <c:pt idx="64">
                  <c:v>0.59139516448671925</c:v>
                </c:pt>
                <c:pt idx="65">
                  <c:v>0.75640600315955353</c:v>
                </c:pt>
                <c:pt idx="66">
                  <c:v>0.73842402964696563</c:v>
                </c:pt>
                <c:pt idx="67">
                  <c:v>0.7586626435662851</c:v>
                </c:pt>
                <c:pt idx="68">
                  <c:v>0.71400668764751496</c:v>
                </c:pt>
                <c:pt idx="69">
                  <c:v>0.5662980484920197</c:v>
                </c:pt>
                <c:pt idx="70">
                  <c:v>0.57165058203163055</c:v>
                </c:pt>
                <c:pt idx="71">
                  <c:v>0.54922560915458385</c:v>
                </c:pt>
                <c:pt idx="72">
                  <c:v>0.56866143297227856</c:v>
                </c:pt>
                <c:pt idx="73">
                  <c:v>0.59608339096927465</c:v>
                </c:pt>
                <c:pt idx="74">
                  <c:v>0.75201261580919332</c:v>
                </c:pt>
                <c:pt idx="75">
                  <c:v>0.45937475576397191</c:v>
                </c:pt>
                <c:pt idx="76">
                  <c:v>0.83288871504009587</c:v>
                </c:pt>
                <c:pt idx="77">
                  <c:v>0.61156504854368743</c:v>
                </c:pt>
                <c:pt idx="78">
                  <c:v>0.71493476592479344</c:v>
                </c:pt>
                <c:pt idx="79">
                  <c:v>0.67926117331802682</c:v>
                </c:pt>
                <c:pt idx="80">
                  <c:v>0.63119930306843441</c:v>
                </c:pt>
                <c:pt idx="81">
                  <c:v>0.76847493917275078</c:v>
                </c:pt>
                <c:pt idx="82">
                  <c:v>0.60570137524557655</c:v>
                </c:pt>
                <c:pt idx="83">
                  <c:v>0.59221594231143715</c:v>
                </c:pt>
                <c:pt idx="84">
                  <c:v>0.69811616954473565</c:v>
                </c:pt>
                <c:pt idx="85">
                  <c:v>0.60698059861558051</c:v>
                </c:pt>
                <c:pt idx="86">
                  <c:v>0.50857336693157573</c:v>
                </c:pt>
                <c:pt idx="87">
                  <c:v>0.85998839682846639</c:v>
                </c:pt>
                <c:pt idx="88">
                  <c:v>0.46527452486080917</c:v>
                </c:pt>
                <c:pt idx="89">
                  <c:v>0.72398965715380248</c:v>
                </c:pt>
                <c:pt idx="90">
                  <c:v>0.52060800604229107</c:v>
                </c:pt>
                <c:pt idx="91">
                  <c:v>0.57845791309265637</c:v>
                </c:pt>
                <c:pt idx="92">
                  <c:v>0.65784023668638891</c:v>
                </c:pt>
                <c:pt idx="93">
                  <c:v>0.68493925188940974</c:v>
                </c:pt>
                <c:pt idx="94">
                  <c:v>0.82311948832251292</c:v>
                </c:pt>
                <c:pt idx="95">
                  <c:v>0.79968170016347973</c:v>
                </c:pt>
                <c:pt idx="96">
                  <c:v>0.68483964451313739</c:v>
                </c:pt>
                <c:pt idx="97">
                  <c:v>0.72071655285178049</c:v>
                </c:pt>
                <c:pt idx="98">
                  <c:v>0.60193560751246022</c:v>
                </c:pt>
                <c:pt idx="99">
                  <c:v>0.52352589641434355</c:v>
                </c:pt>
                <c:pt idx="100">
                  <c:v>0.59246983946043708</c:v>
                </c:pt>
                <c:pt idx="101">
                  <c:v>0.54544195250658889</c:v>
                </c:pt>
                <c:pt idx="102">
                  <c:v>0.41034527808884269</c:v>
                </c:pt>
                <c:pt idx="103">
                  <c:v>0.29225830464315705</c:v>
                </c:pt>
                <c:pt idx="104">
                  <c:v>0.23209348255430606</c:v>
                </c:pt>
                <c:pt idx="105">
                  <c:v>0.18177972489165323</c:v>
                </c:pt>
                <c:pt idx="106">
                  <c:v>0.25188677450047881</c:v>
                </c:pt>
                <c:pt idx="107">
                  <c:v>0.30094180993765318</c:v>
                </c:pt>
                <c:pt idx="108">
                  <c:v>0.60496289248335555</c:v>
                </c:pt>
                <c:pt idx="109">
                  <c:v>0.51475766755017149</c:v>
                </c:pt>
                <c:pt idx="110">
                  <c:v>0.54185987140695746</c:v>
                </c:pt>
                <c:pt idx="111">
                  <c:v>0.37652883263009324</c:v>
                </c:pt>
                <c:pt idx="112">
                  <c:v>0.45492968310519544</c:v>
                </c:pt>
                <c:pt idx="113">
                  <c:v>0.30765943580672539</c:v>
                </c:pt>
                <c:pt idx="114">
                  <c:v>0.35586831884594078</c:v>
                </c:pt>
                <c:pt idx="115">
                  <c:v>0.47564851622446302</c:v>
                </c:pt>
                <c:pt idx="116">
                  <c:v>0.72795471556885916</c:v>
                </c:pt>
                <c:pt idx="117">
                  <c:v>0.85960120108848881</c:v>
                </c:pt>
                <c:pt idx="118">
                  <c:v>1.1398467215441401</c:v>
                </c:pt>
                <c:pt idx="119">
                  <c:v>1.0244562259547785</c:v>
                </c:pt>
                <c:pt idx="120">
                  <c:v>0.97753704745826608</c:v>
                </c:pt>
                <c:pt idx="121">
                  <c:v>1.0330886478399079</c:v>
                </c:pt>
                <c:pt idx="122">
                  <c:v>1.1168701577522646</c:v>
                </c:pt>
                <c:pt idx="123">
                  <c:v>1.3675838676702896</c:v>
                </c:pt>
                <c:pt idx="124">
                  <c:v>1.4499860879243156</c:v>
                </c:pt>
                <c:pt idx="125">
                  <c:v>1.4025101663585979</c:v>
                </c:pt>
                <c:pt idx="126">
                  <c:v>1.5596479002384047</c:v>
                </c:pt>
                <c:pt idx="127">
                  <c:v>1.5814762340036546</c:v>
                </c:pt>
                <c:pt idx="128">
                  <c:v>1.7712690822144566</c:v>
                </c:pt>
                <c:pt idx="129">
                  <c:v>1.7786097830084608</c:v>
                </c:pt>
                <c:pt idx="130">
                  <c:v>1.7010840932117559</c:v>
                </c:pt>
                <c:pt idx="131">
                  <c:v>1.7603123282652464</c:v>
                </c:pt>
                <c:pt idx="132">
                  <c:v>1.7535017394080574</c:v>
                </c:pt>
                <c:pt idx="133">
                  <c:v>1.8799845674861344</c:v>
                </c:pt>
                <c:pt idx="134">
                  <c:v>1.9475823201905786</c:v>
                </c:pt>
                <c:pt idx="135">
                  <c:v>1.8537655997013331</c:v>
                </c:pt>
                <c:pt idx="136">
                  <c:v>1.8272644192763297</c:v>
                </c:pt>
                <c:pt idx="137">
                  <c:v>2.0545717199966069</c:v>
                </c:pt>
                <c:pt idx="138">
                  <c:v>2.0615051188956683</c:v>
                </c:pt>
                <c:pt idx="139">
                  <c:v>2.0464539159400896</c:v>
                </c:pt>
                <c:pt idx="140">
                  <c:v>1.6879155769601928</c:v>
                </c:pt>
                <c:pt idx="141">
                  <c:v>1.6073343592344833</c:v>
                </c:pt>
                <c:pt idx="142">
                  <c:v>1.4104404506233146</c:v>
                </c:pt>
                <c:pt idx="143">
                  <c:v>1.4575852306606421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FC-4576-8C29-BB09E706769C}"/>
            </c:ext>
          </c:extLst>
        </c:ser>
        <c:ser>
          <c:idx val="5"/>
          <c:order val="2"/>
          <c:tx>
            <c:v>Biens "core"</c:v>
          </c:tx>
          <c:spPr>
            <a:solidFill>
              <a:schemeClr val="accent2"/>
            </a:solidFill>
          </c:spPr>
          <c:invertIfNegative val="0"/>
          <c:val>
            <c:numRef>
              <c:f>'[2022-08-31 - CASA-ECO - HICP breakdown_ values.xlsx]All_EA'!$DS$33:$DS$252</c:f>
              <c:numCache>
                <c:formatCode>0.00</c:formatCode>
                <c:ptCount val="220"/>
                <c:pt idx="0">
                  <c:v>0.27000525707076223</c:v>
                </c:pt>
                <c:pt idx="1">
                  <c:v>0.29945576801848661</c:v>
                </c:pt>
                <c:pt idx="2">
                  <c:v>0.3873220821472132</c:v>
                </c:pt>
                <c:pt idx="3">
                  <c:v>0.36738116863457271</c:v>
                </c:pt>
                <c:pt idx="4">
                  <c:v>0.35854794796813588</c:v>
                </c:pt>
                <c:pt idx="5">
                  <c:v>0.36538134735990563</c:v>
                </c:pt>
                <c:pt idx="6">
                  <c:v>0.4296409071818586</c:v>
                </c:pt>
                <c:pt idx="7">
                  <c:v>0.30965618141916773</c:v>
                </c:pt>
                <c:pt idx="8">
                  <c:v>0.33656357388316654</c:v>
                </c:pt>
                <c:pt idx="9">
                  <c:v>0.30855451900892988</c:v>
                </c:pt>
                <c:pt idx="10">
                  <c:v>0.30812180707202524</c:v>
                </c:pt>
                <c:pt idx="11">
                  <c:v>0.29463708463005955</c:v>
                </c:pt>
                <c:pt idx="12">
                  <c:v>0.21956467402625005</c:v>
                </c:pt>
                <c:pt idx="13">
                  <c:v>0.2248695290570748</c:v>
                </c:pt>
                <c:pt idx="14">
                  <c:v>0.26361247618092676</c:v>
                </c:pt>
                <c:pt idx="15">
                  <c:v>0.22912133891213757</c:v>
                </c:pt>
                <c:pt idx="16">
                  <c:v>0.22082843771781305</c:v>
                </c:pt>
                <c:pt idx="17">
                  <c:v>0.20232873976432594</c:v>
                </c:pt>
                <c:pt idx="18">
                  <c:v>0.13025959251215566</c:v>
                </c:pt>
                <c:pt idx="19">
                  <c:v>0.12170146785197809</c:v>
                </c:pt>
                <c:pt idx="20">
                  <c:v>0.10665401518178147</c:v>
                </c:pt>
                <c:pt idx="21">
                  <c:v>8.6937884500892723E-2</c:v>
                </c:pt>
                <c:pt idx="22">
                  <c:v>6.5112960760994959E-2</c:v>
                </c:pt>
                <c:pt idx="23">
                  <c:v>6.8007948335818927E-2</c:v>
                </c:pt>
                <c:pt idx="24">
                  <c:v>5.7821055894201834E-2</c:v>
                </c:pt>
                <c:pt idx="25">
                  <c:v>0.11541554959785484</c:v>
                </c:pt>
                <c:pt idx="26">
                  <c:v>4.7650740041716926E-2</c:v>
                </c:pt>
                <c:pt idx="27">
                  <c:v>1.8430152143845024E-2</c:v>
                </c:pt>
                <c:pt idx="28">
                  <c:v>-5.2647175029611522E-3</c:v>
                </c:pt>
                <c:pt idx="29">
                  <c:v>-1.8492268041234088E-2</c:v>
                </c:pt>
                <c:pt idx="30">
                  <c:v>-1.3715903242412867E-2</c:v>
                </c:pt>
                <c:pt idx="31">
                  <c:v>8.5021097046415348E-2</c:v>
                </c:pt>
                <c:pt idx="32">
                  <c:v>4.5075116903792962E-2</c:v>
                </c:pt>
                <c:pt idx="33">
                  <c:v>-1.8452027695350492E-2</c:v>
                </c:pt>
                <c:pt idx="34">
                  <c:v>-2.1075523922497955E-2</c:v>
                </c:pt>
                <c:pt idx="35">
                  <c:v>-1.0564915758177817E-2</c:v>
                </c:pt>
                <c:pt idx="36">
                  <c:v>-1.8972164948451789E-2</c:v>
                </c:pt>
                <c:pt idx="37">
                  <c:v>-2.6991786447641192E-2</c:v>
                </c:pt>
                <c:pt idx="38">
                  <c:v>-2.6068418443210739E-3</c:v>
                </c:pt>
                <c:pt idx="39">
                  <c:v>3.6337249481684028E-2</c:v>
                </c:pt>
                <c:pt idx="40">
                  <c:v>5.714088124876486E-2</c:v>
                </c:pt>
                <c:pt idx="41">
                  <c:v>7.8236286082730921E-2</c:v>
                </c:pt>
                <c:pt idx="42">
                  <c:v>0.11371575695159633</c:v>
                </c:pt>
                <c:pt idx="43">
                  <c:v>9.9787648748461036E-2</c:v>
                </c:pt>
                <c:pt idx="44">
                  <c:v>7.3114819229236239E-2</c:v>
                </c:pt>
                <c:pt idx="45">
                  <c:v>0.15352964466000371</c:v>
                </c:pt>
                <c:pt idx="46">
                  <c:v>0.14565096952908449</c:v>
                </c:pt>
                <c:pt idx="47">
                  <c:v>0.12511600237953865</c:v>
                </c:pt>
                <c:pt idx="48">
                  <c:v>0.19447539461466701</c:v>
                </c:pt>
                <c:pt idx="49">
                  <c:v>0.18827852004110979</c:v>
                </c:pt>
                <c:pt idx="50">
                  <c:v>0.13427707259024149</c:v>
                </c:pt>
                <c:pt idx="51">
                  <c:v>0.13873114463176037</c:v>
                </c:pt>
                <c:pt idx="52">
                  <c:v>0.14395208990535968</c:v>
                </c:pt>
                <c:pt idx="53">
                  <c:v>0.10503412125408391</c:v>
                </c:pt>
                <c:pt idx="54">
                  <c:v>9.801066447907876E-2</c:v>
                </c:pt>
                <c:pt idx="55">
                  <c:v>8.6826775677060652E-2</c:v>
                </c:pt>
                <c:pt idx="56">
                  <c:v>7.1003367670368384E-2</c:v>
                </c:pt>
                <c:pt idx="57">
                  <c:v>6.7929541428850632E-2</c:v>
                </c:pt>
                <c:pt idx="58">
                  <c:v>7.575265643447654E-2</c:v>
                </c:pt>
                <c:pt idx="59">
                  <c:v>7.8596802841914754E-2</c:v>
                </c:pt>
                <c:pt idx="60">
                  <c:v>0.12988119623105576</c:v>
                </c:pt>
                <c:pt idx="61">
                  <c:v>4.044290233697187E-2</c:v>
                </c:pt>
                <c:pt idx="62">
                  <c:v>5.9956586087813832E-2</c:v>
                </c:pt>
                <c:pt idx="63">
                  <c:v>5.7006669282073347E-2</c:v>
                </c:pt>
                <c:pt idx="64">
                  <c:v>6.2170801058930573E-2</c:v>
                </c:pt>
                <c:pt idx="65">
                  <c:v>8.8491774209432314E-2</c:v>
                </c:pt>
                <c:pt idx="66">
                  <c:v>0.10257049448304435</c:v>
                </c:pt>
                <c:pt idx="67">
                  <c:v>9.9576245288787349E-2</c:v>
                </c:pt>
                <c:pt idx="68">
                  <c:v>0.10178603180875447</c:v>
                </c:pt>
                <c:pt idx="69">
                  <c:v>6.2237926972909745E-2</c:v>
                </c:pt>
                <c:pt idx="70">
                  <c:v>8.553517119591611E-2</c:v>
                </c:pt>
                <c:pt idx="71">
                  <c:v>0.10137544273908107</c:v>
                </c:pt>
                <c:pt idx="72">
                  <c:v>0.12934366082348073</c:v>
                </c:pt>
                <c:pt idx="73">
                  <c:v>0.11045852863256268</c:v>
                </c:pt>
                <c:pt idx="74">
                  <c:v>3.3837369560935707E-2</c:v>
                </c:pt>
                <c:pt idx="75">
                  <c:v>5.4339401056959405E-2</c:v>
                </c:pt>
                <c:pt idx="76">
                  <c:v>4.3967524210115141E-2</c:v>
                </c:pt>
                <c:pt idx="77">
                  <c:v>6.7495336278841189E-2</c:v>
                </c:pt>
                <c:pt idx="78">
                  <c:v>9.1487889273351927E-2</c:v>
                </c:pt>
                <c:pt idx="79">
                  <c:v>5.6346661254310933E-2</c:v>
                </c:pt>
                <c:pt idx="80">
                  <c:v>4.1629600472344958E-2</c:v>
                </c:pt>
                <c:pt idx="81">
                  <c:v>6.472777124950907E-2</c:v>
                </c:pt>
                <c:pt idx="82">
                  <c:v>5.6882456483474002E-2</c:v>
                </c:pt>
                <c:pt idx="83">
                  <c:v>6.2193472508084241E-2</c:v>
                </c:pt>
                <c:pt idx="84">
                  <c:v>8.5614604462477567E-2</c:v>
                </c:pt>
                <c:pt idx="85">
                  <c:v>9.6365296803650635E-2</c:v>
                </c:pt>
                <c:pt idx="86">
                  <c:v>3.6311080523058759E-2</c:v>
                </c:pt>
                <c:pt idx="87">
                  <c:v>5.9257740013675016E-2</c:v>
                </c:pt>
                <c:pt idx="88">
                  <c:v>8.243749999999532E-2</c:v>
                </c:pt>
                <c:pt idx="89">
                  <c:v>6.9754186661441966E-2</c:v>
                </c:pt>
                <c:pt idx="90">
                  <c:v>9.631643002028141E-2</c:v>
                </c:pt>
                <c:pt idx="91">
                  <c:v>9.0827341772150294E-2</c:v>
                </c:pt>
                <c:pt idx="92">
                  <c:v>6.2204755354685594E-2</c:v>
                </c:pt>
                <c:pt idx="93">
                  <c:v>7.4730878186967234E-2</c:v>
                </c:pt>
                <c:pt idx="94">
                  <c:v>9.7818110850899323E-2</c:v>
                </c:pt>
                <c:pt idx="95">
                  <c:v>0.12123398846191641</c:v>
                </c:pt>
                <c:pt idx="96">
                  <c:v>8.7437323089367011E-2</c:v>
                </c:pt>
                <c:pt idx="97">
                  <c:v>0.14044383783237424</c:v>
                </c:pt>
                <c:pt idx="98">
                  <c:v>0.13638978890525233</c:v>
                </c:pt>
                <c:pt idx="99">
                  <c:v>8.4284739816797544E-2</c:v>
                </c:pt>
                <c:pt idx="100">
                  <c:v>5.6135124610589913E-2</c:v>
                </c:pt>
                <c:pt idx="101">
                  <c:v>4.864133619847362E-2</c:v>
                </c:pt>
                <c:pt idx="102">
                  <c:v>0.43171281325788674</c:v>
                </c:pt>
                <c:pt idx="103">
                  <c:v>-3.4385911797359038E-2</c:v>
                </c:pt>
                <c:pt idx="104">
                  <c:v>-8.2211331111546257E-2</c:v>
                </c:pt>
                <c:pt idx="105">
                  <c:v>-2.5530878628479626E-2</c:v>
                </c:pt>
                <c:pt idx="106">
                  <c:v>-6.8799338907250582E-2</c:v>
                </c:pt>
                <c:pt idx="107">
                  <c:v>-0.14286159236908491</c:v>
                </c:pt>
                <c:pt idx="108">
                  <c:v>0.39856624685138309</c:v>
                </c:pt>
                <c:pt idx="109">
                  <c:v>0.2814400643604188</c:v>
                </c:pt>
                <c:pt idx="110">
                  <c:v>8.4110177769095351E-2</c:v>
                </c:pt>
                <c:pt idx="111">
                  <c:v>0.12023895094706051</c:v>
                </c:pt>
                <c:pt idx="112">
                  <c:v>0.18037594715367924</c:v>
                </c:pt>
                <c:pt idx="113">
                  <c:v>0.31220532319391714</c:v>
                </c:pt>
                <c:pt idx="114">
                  <c:v>0.1845899194750989</c:v>
                </c:pt>
                <c:pt idx="115">
                  <c:v>0.69341653193209973</c:v>
                </c:pt>
                <c:pt idx="116">
                  <c:v>0.57418584070796319</c:v>
                </c:pt>
                <c:pt idx="117">
                  <c:v>0.54313280031201094</c:v>
                </c:pt>
                <c:pt idx="118">
                  <c:v>0.63478116775514248</c:v>
                </c:pt>
                <c:pt idx="119">
                  <c:v>0.78217557251908543</c:v>
                </c:pt>
                <c:pt idx="120">
                  <c:v>0.55956910246226932</c:v>
                </c:pt>
                <c:pt idx="121">
                  <c:v>0.8189749203821628</c:v>
                </c:pt>
                <c:pt idx="122">
                  <c:v>0.89659980525803162</c:v>
                </c:pt>
                <c:pt idx="123">
                  <c:v>1.0030287206266295</c:v>
                </c:pt>
                <c:pt idx="124">
                  <c:v>1.1132451992666221</c:v>
                </c:pt>
                <c:pt idx="125">
                  <c:v>1.134801464919041</c:v>
                </c:pt>
                <c:pt idx="126">
                  <c:v>1.1808767772511835</c:v>
                </c:pt>
                <c:pt idx="127">
                  <c:v>1.3293862673628203</c:v>
                </c:pt>
                <c:pt idx="128">
                  <c:v>1.3475825551169711</c:v>
                </c:pt>
                <c:pt idx="129">
                  <c:v>1.3807856255376116</c:v>
                </c:pt>
                <c:pt idx="130">
                  <c:v>1.3732692124559509</c:v>
                </c:pt>
                <c:pt idx="131">
                  <c:v>1.3412439372325267</c:v>
                </c:pt>
                <c:pt idx="132">
                  <c:v>1.1510538733777043</c:v>
                </c:pt>
                <c:pt idx="133">
                  <c:v>1.0366389805010656</c:v>
                </c:pt>
                <c:pt idx="134">
                  <c:v>1.1396218473790156</c:v>
                </c:pt>
                <c:pt idx="135">
                  <c:v>1.0590832805072554</c:v>
                </c:pt>
                <c:pt idx="136">
                  <c:v>0.94104349346170224</c:v>
                </c:pt>
                <c:pt idx="137">
                  <c:v>0.83989228037999386</c:v>
                </c:pt>
                <c:pt idx="138">
                  <c:v>0.6213689757369284</c:v>
                </c:pt>
                <c:pt idx="139">
                  <c:v>0.51346382840423932</c:v>
                </c:pt>
                <c:pt idx="140">
                  <c:v>0.63583416326399345</c:v>
                </c:pt>
                <c:pt idx="141">
                  <c:v>0.59239718646021688</c:v>
                </c:pt>
                <c:pt idx="142">
                  <c:v>0.57144378739054569</c:v>
                </c:pt>
                <c:pt idx="143">
                  <c:v>0.55474539229448172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FC-4576-8C29-BB09E706769C}"/>
            </c:ext>
          </c:extLst>
        </c:ser>
        <c:ser>
          <c:idx val="2"/>
          <c:order val="3"/>
          <c:tx>
            <c:v>Alimentation</c:v>
          </c:tx>
          <c:spPr>
            <a:solidFill>
              <a:schemeClr val="bg2"/>
            </a:solidFill>
          </c:spPr>
          <c:invertIfNegative val="0"/>
          <c:cat>
            <c:numRef>
              <c:f>'[2022-08-31 - CASA-ECO - HICP breakdown_ values.xlsx]All_EA'!$DH$33:$DH$252</c:f>
              <c:numCache>
                <c:formatCode>m/d/yyyy</c:formatCode>
                <c:ptCount val="220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  <c:pt idx="86">
                  <c:v>43555</c:v>
                </c:pt>
                <c:pt idx="87">
                  <c:v>43585</c:v>
                </c:pt>
                <c:pt idx="88">
                  <c:v>43616</c:v>
                </c:pt>
                <c:pt idx="89">
                  <c:v>43646</c:v>
                </c:pt>
                <c:pt idx="90">
                  <c:v>43677</c:v>
                </c:pt>
                <c:pt idx="91">
                  <c:v>43708</c:v>
                </c:pt>
                <c:pt idx="92">
                  <c:v>43738</c:v>
                </c:pt>
                <c:pt idx="93">
                  <c:v>43769</c:v>
                </c:pt>
                <c:pt idx="94">
                  <c:v>43799</c:v>
                </c:pt>
                <c:pt idx="95">
                  <c:v>43830</c:v>
                </c:pt>
                <c:pt idx="96">
                  <c:v>43861</c:v>
                </c:pt>
                <c:pt idx="97">
                  <c:v>43890</c:v>
                </c:pt>
                <c:pt idx="98">
                  <c:v>43921</c:v>
                </c:pt>
                <c:pt idx="99">
                  <c:v>43951</c:v>
                </c:pt>
                <c:pt idx="100">
                  <c:v>43982</c:v>
                </c:pt>
                <c:pt idx="101">
                  <c:v>44012</c:v>
                </c:pt>
                <c:pt idx="102">
                  <c:v>44043</c:v>
                </c:pt>
                <c:pt idx="103">
                  <c:v>44074</c:v>
                </c:pt>
                <c:pt idx="104">
                  <c:v>44104</c:v>
                </c:pt>
                <c:pt idx="105">
                  <c:v>44135</c:v>
                </c:pt>
                <c:pt idx="106">
                  <c:v>44165</c:v>
                </c:pt>
                <c:pt idx="107">
                  <c:v>44196</c:v>
                </c:pt>
                <c:pt idx="108">
                  <c:v>44227</c:v>
                </c:pt>
                <c:pt idx="109">
                  <c:v>44255</c:v>
                </c:pt>
                <c:pt idx="110">
                  <c:v>44286</c:v>
                </c:pt>
                <c:pt idx="111">
                  <c:v>44316</c:v>
                </c:pt>
                <c:pt idx="112">
                  <c:v>44347</c:v>
                </c:pt>
                <c:pt idx="113">
                  <c:v>44377</c:v>
                </c:pt>
                <c:pt idx="114">
                  <c:v>44408</c:v>
                </c:pt>
                <c:pt idx="115">
                  <c:v>44439</c:v>
                </c:pt>
                <c:pt idx="116">
                  <c:v>44469</c:v>
                </c:pt>
                <c:pt idx="117">
                  <c:v>44500</c:v>
                </c:pt>
                <c:pt idx="118">
                  <c:v>44530</c:v>
                </c:pt>
                <c:pt idx="119">
                  <c:v>44561</c:v>
                </c:pt>
                <c:pt idx="120">
                  <c:v>44592</c:v>
                </c:pt>
                <c:pt idx="121">
                  <c:v>44620</c:v>
                </c:pt>
                <c:pt idx="122">
                  <c:v>44651</c:v>
                </c:pt>
                <c:pt idx="123">
                  <c:v>44681</c:v>
                </c:pt>
                <c:pt idx="124">
                  <c:v>44712</c:v>
                </c:pt>
                <c:pt idx="125">
                  <c:v>44742</c:v>
                </c:pt>
                <c:pt idx="126">
                  <c:v>44773</c:v>
                </c:pt>
                <c:pt idx="127">
                  <c:v>44804</c:v>
                </c:pt>
                <c:pt idx="128">
                  <c:v>44834</c:v>
                </c:pt>
                <c:pt idx="129">
                  <c:v>44865</c:v>
                </c:pt>
                <c:pt idx="130">
                  <c:v>44895</c:v>
                </c:pt>
                <c:pt idx="131">
                  <c:v>44926</c:v>
                </c:pt>
                <c:pt idx="132">
                  <c:v>44957</c:v>
                </c:pt>
                <c:pt idx="133">
                  <c:v>44985</c:v>
                </c:pt>
                <c:pt idx="134">
                  <c:v>45016</c:v>
                </c:pt>
                <c:pt idx="135">
                  <c:v>45046</c:v>
                </c:pt>
                <c:pt idx="136">
                  <c:v>45077</c:v>
                </c:pt>
                <c:pt idx="137">
                  <c:v>45107</c:v>
                </c:pt>
                <c:pt idx="138">
                  <c:v>45138</c:v>
                </c:pt>
                <c:pt idx="139">
                  <c:v>45169</c:v>
                </c:pt>
                <c:pt idx="140">
                  <c:v>45199</c:v>
                </c:pt>
                <c:pt idx="141">
                  <c:v>45230</c:v>
                </c:pt>
                <c:pt idx="142">
                  <c:v>45260</c:v>
                </c:pt>
                <c:pt idx="143">
                  <c:v>45291</c:v>
                </c:pt>
              </c:numCache>
            </c:numRef>
          </c:cat>
          <c:val>
            <c:numRef>
              <c:f>'[2022-08-31 - CASA-ECO - HICP breakdown_ values.xlsx]All_EA'!$DP$33:$DP$252</c:f>
              <c:numCache>
                <c:formatCode>0.00</c:formatCode>
                <c:ptCount val="220"/>
                <c:pt idx="0">
                  <c:v>0.59619716775599196</c:v>
                </c:pt>
                <c:pt idx="1">
                  <c:v>0.63711465451784433</c:v>
                </c:pt>
                <c:pt idx="2">
                  <c:v>0.62001188161589982</c:v>
                </c:pt>
                <c:pt idx="3">
                  <c:v>0.59195516275059279</c:v>
                </c:pt>
                <c:pt idx="4">
                  <c:v>0.52983587213044669</c:v>
                </c:pt>
                <c:pt idx="5">
                  <c:v>0.61001073422069485</c:v>
                </c:pt>
                <c:pt idx="6">
                  <c:v>0.55732674331148846</c:v>
                </c:pt>
                <c:pt idx="7">
                  <c:v>0.57023340862643812</c:v>
                </c:pt>
                <c:pt idx="8">
                  <c:v>0.56058148267353358</c:v>
                </c:pt>
                <c:pt idx="9">
                  <c:v>0.5923751067463694</c:v>
                </c:pt>
                <c:pt idx="10">
                  <c:v>0.57763311722818456</c:v>
                </c:pt>
                <c:pt idx="11">
                  <c:v>0.60276410691557325</c:v>
                </c:pt>
                <c:pt idx="12">
                  <c:v>0.62813879792964933</c:v>
                </c:pt>
                <c:pt idx="13">
                  <c:v>0.52659074210139467</c:v>
                </c:pt>
                <c:pt idx="14">
                  <c:v>0.52685427345956659</c:v>
                </c:pt>
                <c:pt idx="15">
                  <c:v>0.55684194020489375</c:v>
                </c:pt>
                <c:pt idx="16">
                  <c:v>0.63077340569878015</c:v>
                </c:pt>
                <c:pt idx="17">
                  <c:v>0.62860827959226073</c:v>
                </c:pt>
                <c:pt idx="18">
                  <c:v>0.67539200334064009</c:v>
                </c:pt>
                <c:pt idx="19">
                  <c:v>0.62509973890339288</c:v>
                </c:pt>
                <c:pt idx="20">
                  <c:v>0.50872746221990406</c:v>
                </c:pt>
                <c:pt idx="21">
                  <c:v>0.36096904441453537</c:v>
                </c:pt>
                <c:pt idx="22">
                  <c:v>0.31171033629048867</c:v>
                </c:pt>
                <c:pt idx="23">
                  <c:v>0.34852457330865577</c:v>
                </c:pt>
                <c:pt idx="24">
                  <c:v>0.3436873337425822</c:v>
                </c:pt>
                <c:pt idx="25">
                  <c:v>0.29480482321683982</c:v>
                </c:pt>
                <c:pt idx="26">
                  <c:v>0.20124248905183884</c:v>
                </c:pt>
                <c:pt idx="27">
                  <c:v>0.14256274768824281</c:v>
                </c:pt>
                <c:pt idx="28">
                  <c:v>2.5965834428382819E-2</c:v>
                </c:pt>
                <c:pt idx="29">
                  <c:v>-4.7777553898852673E-2</c:v>
                </c:pt>
                <c:pt idx="30">
                  <c:v>-6.7773630586096881E-2</c:v>
                </c:pt>
                <c:pt idx="31">
                  <c:v>-5.9975718332657225E-2</c:v>
                </c:pt>
                <c:pt idx="32">
                  <c:v>5.2174266273994539E-2</c:v>
                </c:pt>
                <c:pt idx="33">
                  <c:v>0.10041670901514575</c:v>
                </c:pt>
                <c:pt idx="34">
                  <c:v>9.4286294416245281E-2</c:v>
                </c:pt>
                <c:pt idx="35">
                  <c:v>-3.9915160084856354E-3</c:v>
                </c:pt>
                <c:pt idx="36">
                  <c:v>-1.5816572807723275E-2</c:v>
                </c:pt>
                <c:pt idx="37">
                  <c:v>9.5014095851794642E-2</c:v>
                </c:pt>
                <c:pt idx="38">
                  <c:v>0.12288738784151786</c:v>
                </c:pt>
                <c:pt idx="39">
                  <c:v>0.18842816787731856</c:v>
                </c:pt>
                <c:pt idx="40">
                  <c:v>0.22823541288108098</c:v>
                </c:pt>
                <c:pt idx="41">
                  <c:v>0.22634215310038222</c:v>
                </c:pt>
                <c:pt idx="42">
                  <c:v>0.17711711711711531</c:v>
                </c:pt>
                <c:pt idx="43">
                  <c:v>0.25138623909072427</c:v>
                </c:pt>
                <c:pt idx="44">
                  <c:v>0.26683277625848273</c:v>
                </c:pt>
                <c:pt idx="45">
                  <c:v>0.30616240266963329</c:v>
                </c:pt>
                <c:pt idx="46">
                  <c:v>0.29002323936546526</c:v>
                </c:pt>
                <c:pt idx="47">
                  <c:v>0.23634104454995883</c:v>
                </c:pt>
                <c:pt idx="48">
                  <c:v>0.19655797101449363</c:v>
                </c:pt>
                <c:pt idx="49">
                  <c:v>0.11545791583166334</c:v>
                </c:pt>
                <c:pt idx="50">
                  <c:v>0.15262398557258813</c:v>
                </c:pt>
                <c:pt idx="51">
                  <c:v>0.15417907464774724</c:v>
                </c:pt>
                <c:pt idx="52">
                  <c:v>0.17735056381599004</c:v>
                </c:pt>
                <c:pt idx="53">
                  <c:v>0.16963957667731666</c:v>
                </c:pt>
                <c:pt idx="54">
                  <c:v>0.26841994382022127</c:v>
                </c:pt>
                <c:pt idx="55">
                  <c:v>0.24461422845691247</c:v>
                </c:pt>
                <c:pt idx="56">
                  <c:v>0.13661436994104345</c:v>
                </c:pt>
                <c:pt idx="57">
                  <c:v>7.5840884197945643E-2</c:v>
                </c:pt>
                <c:pt idx="58">
                  <c:v>0.13612466394503542</c:v>
                </c:pt>
                <c:pt idx="59">
                  <c:v>0.2436863645438222</c:v>
                </c:pt>
                <c:pt idx="60">
                  <c:v>0.34940314866480826</c:v>
                </c:pt>
                <c:pt idx="61">
                  <c:v>0.49370156390078634</c:v>
                </c:pt>
                <c:pt idx="62">
                  <c:v>0.35055174470623102</c:v>
                </c:pt>
                <c:pt idx="63">
                  <c:v>0.28940214158239091</c:v>
                </c:pt>
                <c:pt idx="64">
                  <c:v>0.2983445411392372</c:v>
                </c:pt>
                <c:pt idx="65">
                  <c:v>0.27146392160744365</c:v>
                </c:pt>
                <c:pt idx="66">
                  <c:v>0.26753290450272527</c:v>
                </c:pt>
                <c:pt idx="67">
                  <c:v>0.28304205838694019</c:v>
                </c:pt>
                <c:pt idx="68">
                  <c:v>0.36353378981840012</c:v>
                </c:pt>
                <c:pt idx="69">
                  <c:v>0.4585637770283712</c:v>
                </c:pt>
                <c:pt idx="70">
                  <c:v>0.4339127855235867</c:v>
                </c:pt>
                <c:pt idx="71">
                  <c:v>0.41138420585625374</c:v>
                </c:pt>
                <c:pt idx="72">
                  <c:v>0.38124620655897934</c:v>
                </c:pt>
                <c:pt idx="73">
                  <c:v>0.20535950252623317</c:v>
                </c:pt>
                <c:pt idx="74">
                  <c:v>0.40902236546537851</c:v>
                </c:pt>
                <c:pt idx="75">
                  <c:v>0.47036834391793236</c:v>
                </c:pt>
                <c:pt idx="76">
                  <c:v>0.49372978764854769</c:v>
                </c:pt>
                <c:pt idx="77">
                  <c:v>0.53304988772820106</c:v>
                </c:pt>
                <c:pt idx="78">
                  <c:v>0.49101728009372075</c:v>
                </c:pt>
                <c:pt idx="79">
                  <c:v>0.47536142815335169</c:v>
                </c:pt>
                <c:pt idx="80">
                  <c:v>0.50717264224474023</c:v>
                </c:pt>
                <c:pt idx="81">
                  <c:v>0.42296084512502219</c:v>
                </c:pt>
                <c:pt idx="82">
                  <c:v>0.37863983747702262</c:v>
                </c:pt>
                <c:pt idx="83">
                  <c:v>0.34393008883738829</c:v>
                </c:pt>
                <c:pt idx="84">
                  <c:v>0.34518724793547262</c:v>
                </c:pt>
                <c:pt idx="85">
                  <c:v>0.43160769230769414</c:v>
                </c:pt>
                <c:pt idx="86">
                  <c:v>0.33662106572275641</c:v>
                </c:pt>
                <c:pt idx="87">
                  <c:v>0.28672454918423645</c:v>
                </c:pt>
                <c:pt idx="88">
                  <c:v>0.289140142517814</c:v>
                </c:pt>
                <c:pt idx="89">
                  <c:v>0.30368371032123159</c:v>
                </c:pt>
                <c:pt idx="90">
                  <c:v>0.36409714285714256</c:v>
                </c:pt>
                <c:pt idx="91">
                  <c:v>0.3948914285714285</c:v>
                </c:pt>
                <c:pt idx="92">
                  <c:v>0.29622792022792011</c:v>
                </c:pt>
                <c:pt idx="93">
                  <c:v>0.29050564462574852</c:v>
                </c:pt>
                <c:pt idx="94">
                  <c:v>0.36642877479358477</c:v>
                </c:pt>
                <c:pt idx="95">
                  <c:v>0.38263807174036818</c:v>
                </c:pt>
                <c:pt idx="96">
                  <c:v>0.39568046779213373</c:v>
                </c:pt>
                <c:pt idx="97">
                  <c:v>0.40162467092891896</c:v>
                </c:pt>
                <c:pt idx="98">
                  <c:v>0.46249858996052007</c:v>
                </c:pt>
                <c:pt idx="99">
                  <c:v>0.67755052166557206</c:v>
                </c:pt>
                <c:pt idx="100">
                  <c:v>0.6478624239588211</c:v>
                </c:pt>
                <c:pt idx="101">
                  <c:v>0.6011777362020555</c:v>
                </c:pt>
                <c:pt idx="102">
                  <c:v>0.37780020558826238</c:v>
                </c:pt>
                <c:pt idx="103">
                  <c:v>0.32916122410897436</c:v>
                </c:pt>
                <c:pt idx="104">
                  <c:v>0.34059940153356771</c:v>
                </c:pt>
                <c:pt idx="105">
                  <c:v>0.38667445337320239</c:v>
                </c:pt>
                <c:pt idx="106">
                  <c:v>0.35689664804468996</c:v>
                </c:pt>
                <c:pt idx="107">
                  <c:v>0.25190139534883893</c:v>
                </c:pt>
                <c:pt idx="108">
                  <c:v>0.31766423357664192</c:v>
                </c:pt>
                <c:pt idx="109">
                  <c:v>0.29253775322283554</c:v>
                </c:pt>
                <c:pt idx="110">
                  <c:v>0.23964757709251042</c:v>
                </c:pt>
                <c:pt idx="111">
                  <c:v>0.1303585368067513</c:v>
                </c:pt>
                <c:pt idx="112">
                  <c:v>0.11620564808110087</c:v>
                </c:pt>
                <c:pt idx="113">
                  <c:v>0.11642695202684364</c:v>
                </c:pt>
                <c:pt idx="114">
                  <c:v>0.34894162924951982</c:v>
                </c:pt>
                <c:pt idx="115">
                  <c:v>0.42709712923048665</c:v>
                </c:pt>
                <c:pt idx="116">
                  <c:v>0.44179696830500709</c:v>
                </c:pt>
                <c:pt idx="117">
                  <c:v>0.42248557560216221</c:v>
                </c:pt>
                <c:pt idx="118">
                  <c:v>0.47533497852115963</c:v>
                </c:pt>
                <c:pt idx="119">
                  <c:v>0.70522218141755588</c:v>
                </c:pt>
                <c:pt idx="120">
                  <c:v>0.73762954193607444</c:v>
                </c:pt>
                <c:pt idx="121">
                  <c:v>0.8690723241868048</c:v>
                </c:pt>
                <c:pt idx="122">
                  <c:v>1.0449800290486548</c:v>
                </c:pt>
                <c:pt idx="123">
                  <c:v>1.3257114499684182</c:v>
                </c:pt>
                <c:pt idx="124">
                  <c:v>1.5640496983884074</c:v>
                </c:pt>
                <c:pt idx="125">
                  <c:v>1.8615352697095446</c:v>
                </c:pt>
                <c:pt idx="126">
                  <c:v>2.0556250000000018</c:v>
                </c:pt>
                <c:pt idx="127">
                  <c:v>2.2140577493928246</c:v>
                </c:pt>
                <c:pt idx="128">
                  <c:v>2.3689005942733639</c:v>
                </c:pt>
                <c:pt idx="129">
                  <c:v>2.4707591411373651</c:v>
                </c:pt>
                <c:pt idx="130">
                  <c:v>2.4842674418604624</c:v>
                </c:pt>
                <c:pt idx="131">
                  <c:v>2.4643236994219651</c:v>
                </c:pt>
                <c:pt idx="132">
                  <c:v>2.1976737605376173</c:v>
                </c:pt>
                <c:pt idx="133">
                  <c:v>2.1311760085132168</c:v>
                </c:pt>
                <c:pt idx="134">
                  <c:v>2.001636695129922</c:v>
                </c:pt>
                <c:pt idx="135">
                  <c:v>1.6696933584628371</c:v>
                </c:pt>
                <c:pt idx="136">
                  <c:v>1.5157262945003196</c:v>
                </c:pt>
                <c:pt idx="137">
                  <c:v>1.3090575844973129</c:v>
                </c:pt>
                <c:pt idx="138">
                  <c:v>1.1128219514611821</c:v>
                </c:pt>
                <c:pt idx="139">
                  <c:v>0.98277357290966538</c:v>
                </c:pt>
                <c:pt idx="140">
                  <c:v>0.92472073176809122</c:v>
                </c:pt>
                <c:pt idx="141">
                  <c:v>0.86648527777575035</c:v>
                </c:pt>
                <c:pt idx="142">
                  <c:v>0.81640992064999995</c:v>
                </c:pt>
                <c:pt idx="143">
                  <c:v>0.76379163918608373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FC-4576-8C29-BB09E706769C}"/>
            </c:ext>
          </c:extLst>
        </c:ser>
        <c:ser>
          <c:idx val="3"/>
          <c:order val="4"/>
          <c:tx>
            <c:v>Energie</c:v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'[2022-08-31 - CASA-ECO - HICP breakdown_ values.xlsx]All_EA'!$DH$33:$DH$252</c:f>
              <c:numCache>
                <c:formatCode>m/d/yyyy</c:formatCode>
                <c:ptCount val="220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  <c:pt idx="86">
                  <c:v>43555</c:v>
                </c:pt>
                <c:pt idx="87">
                  <c:v>43585</c:v>
                </c:pt>
                <c:pt idx="88">
                  <c:v>43616</c:v>
                </c:pt>
                <c:pt idx="89">
                  <c:v>43646</c:v>
                </c:pt>
                <c:pt idx="90">
                  <c:v>43677</c:v>
                </c:pt>
                <c:pt idx="91">
                  <c:v>43708</c:v>
                </c:pt>
                <c:pt idx="92">
                  <c:v>43738</c:v>
                </c:pt>
                <c:pt idx="93">
                  <c:v>43769</c:v>
                </c:pt>
                <c:pt idx="94">
                  <c:v>43799</c:v>
                </c:pt>
                <c:pt idx="95">
                  <c:v>43830</c:v>
                </c:pt>
                <c:pt idx="96">
                  <c:v>43861</c:v>
                </c:pt>
                <c:pt idx="97">
                  <c:v>43890</c:v>
                </c:pt>
                <c:pt idx="98">
                  <c:v>43921</c:v>
                </c:pt>
                <c:pt idx="99">
                  <c:v>43951</c:v>
                </c:pt>
                <c:pt idx="100">
                  <c:v>43982</c:v>
                </c:pt>
                <c:pt idx="101">
                  <c:v>44012</c:v>
                </c:pt>
                <c:pt idx="102">
                  <c:v>44043</c:v>
                </c:pt>
                <c:pt idx="103">
                  <c:v>44074</c:v>
                </c:pt>
                <c:pt idx="104">
                  <c:v>44104</c:v>
                </c:pt>
                <c:pt idx="105">
                  <c:v>44135</c:v>
                </c:pt>
                <c:pt idx="106">
                  <c:v>44165</c:v>
                </c:pt>
                <c:pt idx="107">
                  <c:v>44196</c:v>
                </c:pt>
                <c:pt idx="108">
                  <c:v>44227</c:v>
                </c:pt>
                <c:pt idx="109">
                  <c:v>44255</c:v>
                </c:pt>
                <c:pt idx="110">
                  <c:v>44286</c:v>
                </c:pt>
                <c:pt idx="111">
                  <c:v>44316</c:v>
                </c:pt>
                <c:pt idx="112">
                  <c:v>44347</c:v>
                </c:pt>
                <c:pt idx="113">
                  <c:v>44377</c:v>
                </c:pt>
                <c:pt idx="114">
                  <c:v>44408</c:v>
                </c:pt>
                <c:pt idx="115">
                  <c:v>44439</c:v>
                </c:pt>
                <c:pt idx="116">
                  <c:v>44469</c:v>
                </c:pt>
                <c:pt idx="117">
                  <c:v>44500</c:v>
                </c:pt>
                <c:pt idx="118">
                  <c:v>44530</c:v>
                </c:pt>
                <c:pt idx="119">
                  <c:v>44561</c:v>
                </c:pt>
                <c:pt idx="120">
                  <c:v>44592</c:v>
                </c:pt>
                <c:pt idx="121">
                  <c:v>44620</c:v>
                </c:pt>
                <c:pt idx="122">
                  <c:v>44651</c:v>
                </c:pt>
                <c:pt idx="123">
                  <c:v>44681</c:v>
                </c:pt>
                <c:pt idx="124">
                  <c:v>44712</c:v>
                </c:pt>
                <c:pt idx="125">
                  <c:v>44742</c:v>
                </c:pt>
                <c:pt idx="126">
                  <c:v>44773</c:v>
                </c:pt>
                <c:pt idx="127">
                  <c:v>44804</c:v>
                </c:pt>
                <c:pt idx="128">
                  <c:v>44834</c:v>
                </c:pt>
                <c:pt idx="129">
                  <c:v>44865</c:v>
                </c:pt>
                <c:pt idx="130">
                  <c:v>44895</c:v>
                </c:pt>
                <c:pt idx="131">
                  <c:v>44926</c:v>
                </c:pt>
                <c:pt idx="132">
                  <c:v>44957</c:v>
                </c:pt>
                <c:pt idx="133">
                  <c:v>44985</c:v>
                </c:pt>
                <c:pt idx="134">
                  <c:v>45016</c:v>
                </c:pt>
                <c:pt idx="135">
                  <c:v>45046</c:v>
                </c:pt>
                <c:pt idx="136">
                  <c:v>45077</c:v>
                </c:pt>
                <c:pt idx="137">
                  <c:v>45107</c:v>
                </c:pt>
                <c:pt idx="138">
                  <c:v>45138</c:v>
                </c:pt>
                <c:pt idx="139">
                  <c:v>45169</c:v>
                </c:pt>
                <c:pt idx="140">
                  <c:v>45199</c:v>
                </c:pt>
                <c:pt idx="141">
                  <c:v>45230</c:v>
                </c:pt>
                <c:pt idx="142">
                  <c:v>45260</c:v>
                </c:pt>
                <c:pt idx="143">
                  <c:v>45291</c:v>
                </c:pt>
              </c:numCache>
            </c:numRef>
          </c:cat>
          <c:val>
            <c:numRef>
              <c:f>'[2022-08-31 - CASA-ECO - HICP breakdown_ values.xlsx]All_EA'!$DQ$33:$DQ$252</c:f>
              <c:numCache>
                <c:formatCode>0.00</c:formatCode>
                <c:ptCount val="220"/>
                <c:pt idx="0">
                  <c:v>1.0143394864391062</c:v>
                </c:pt>
                <c:pt idx="1">
                  <c:v>1.0484325153374234</c:v>
                </c:pt>
                <c:pt idx="2">
                  <c:v>0.93830440853780128</c:v>
                </c:pt>
                <c:pt idx="3">
                  <c:v>0.8957536132140399</c:v>
                </c:pt>
                <c:pt idx="4">
                  <c:v>0.80472986344745545</c:v>
                </c:pt>
                <c:pt idx="5">
                  <c:v>0.67013528300009961</c:v>
                </c:pt>
                <c:pt idx="6">
                  <c:v>0.66993687117774681</c:v>
                </c:pt>
                <c:pt idx="7">
                  <c:v>0.97420990216424574</c:v>
                </c:pt>
                <c:pt idx="8">
                  <c:v>0.99899304535214128</c:v>
                </c:pt>
                <c:pt idx="9">
                  <c:v>0.87543285616905409</c:v>
                </c:pt>
                <c:pt idx="10">
                  <c:v>0.62951910982099757</c:v>
                </c:pt>
                <c:pt idx="11">
                  <c:v>0.57461270333075143</c:v>
                </c:pt>
                <c:pt idx="12">
                  <c:v>0.42734894259818723</c:v>
                </c:pt>
                <c:pt idx="13">
                  <c:v>0.42968356202744418</c:v>
                </c:pt>
                <c:pt idx="14">
                  <c:v>0.18229737180665456</c:v>
                </c:pt>
                <c:pt idx="15">
                  <c:v>-4.6829090909091396E-2</c:v>
                </c:pt>
                <c:pt idx="16">
                  <c:v>-2.5262769684676688E-2</c:v>
                </c:pt>
                <c:pt idx="17">
                  <c:v>0.1726307894243396</c:v>
                </c:pt>
                <c:pt idx="18">
                  <c:v>0.1722052807735206</c:v>
                </c:pt>
                <c:pt idx="19">
                  <c:v>-3.6811909949163363E-2</c:v>
                </c:pt>
                <c:pt idx="20">
                  <c:v>-0.10333123821496018</c:v>
                </c:pt>
                <c:pt idx="21">
                  <c:v>-0.19078921259132389</c:v>
                </c:pt>
                <c:pt idx="22">
                  <c:v>-0.11935938500960938</c:v>
                </c:pt>
                <c:pt idx="23">
                  <c:v>2.0169304379818163E-3</c:v>
                </c:pt>
                <c:pt idx="24">
                  <c:v>-0.13555474784189001</c:v>
                </c:pt>
                <c:pt idx="25">
                  <c:v>-0.25148567322374993</c:v>
                </c:pt>
                <c:pt idx="26">
                  <c:v>-0.22180873180873101</c:v>
                </c:pt>
                <c:pt idx="27">
                  <c:v>-0.12435497124075637</c:v>
                </c:pt>
                <c:pt idx="28">
                  <c:v>-9.9898345808939948E-4</c:v>
                </c:pt>
                <c:pt idx="29">
                  <c:v>9.9778475170757726E-3</c:v>
                </c:pt>
                <c:pt idx="30">
                  <c:v>-0.10488421052631573</c:v>
                </c:pt>
                <c:pt idx="31">
                  <c:v>-0.21661353493032173</c:v>
                </c:pt>
                <c:pt idx="32">
                  <c:v>-0.25182831762146402</c:v>
                </c:pt>
                <c:pt idx="33">
                  <c:v>-0.21334220671929383</c:v>
                </c:pt>
                <c:pt idx="34">
                  <c:v>-0.27505088823094032</c:v>
                </c:pt>
                <c:pt idx="35">
                  <c:v>-0.68121895124195075</c:v>
                </c:pt>
                <c:pt idx="36">
                  <c:v>-0.98123217079230651</c:v>
                </c:pt>
                <c:pt idx="37">
                  <c:v>-0.83619367298142233</c:v>
                </c:pt>
                <c:pt idx="38">
                  <c:v>-0.63154761904761914</c:v>
                </c:pt>
                <c:pt idx="39">
                  <c:v>-0.61345340352821587</c:v>
                </c:pt>
                <c:pt idx="40">
                  <c:v>-0.51382994454713526</c:v>
                </c:pt>
                <c:pt idx="41">
                  <c:v>-0.54595905569900427</c:v>
                </c:pt>
                <c:pt idx="42">
                  <c:v>-0.59331269063684211</c:v>
                </c:pt>
                <c:pt idx="43">
                  <c:v>-0.75933636955107431</c:v>
                </c:pt>
                <c:pt idx="44">
                  <c:v>-0.9403758700696051</c:v>
                </c:pt>
                <c:pt idx="45">
                  <c:v>-0.9051137746980048</c:v>
                </c:pt>
                <c:pt idx="46">
                  <c:v>-0.77159973416880245</c:v>
                </c:pt>
                <c:pt idx="47">
                  <c:v>-0.61982817869415696</c:v>
                </c:pt>
                <c:pt idx="48">
                  <c:v>-0.52541877915230251</c:v>
                </c:pt>
                <c:pt idx="49">
                  <c:v>-0.78760107816711677</c:v>
                </c:pt>
                <c:pt idx="50">
                  <c:v>-0.84870179570208948</c:v>
                </c:pt>
                <c:pt idx="51">
                  <c:v>-0.85073424174100698</c:v>
                </c:pt>
                <c:pt idx="52">
                  <c:v>-0.78707070707070681</c:v>
                </c:pt>
                <c:pt idx="53">
                  <c:v>-0.62591289130857486</c:v>
                </c:pt>
                <c:pt idx="54">
                  <c:v>-0.65321127863716444</c:v>
                </c:pt>
                <c:pt idx="55">
                  <c:v>-0.54604064470917901</c:v>
                </c:pt>
                <c:pt idx="56">
                  <c:v>-0.29160488798370648</c:v>
                </c:pt>
                <c:pt idx="57">
                  <c:v>-8.9742014742014806E-2</c:v>
                </c:pt>
                <c:pt idx="58">
                  <c:v>-0.10570697245827841</c:v>
                </c:pt>
                <c:pt idx="59">
                  <c:v>0.24883211678831924</c:v>
                </c:pt>
                <c:pt idx="60">
                  <c:v>0.7636977491961412</c:v>
                </c:pt>
                <c:pt idx="61">
                  <c:v>0.88064516129032455</c:v>
                </c:pt>
                <c:pt idx="62">
                  <c:v>0.69582392776523561</c:v>
                </c:pt>
                <c:pt idx="63">
                  <c:v>0.71458646616541477</c:v>
                </c:pt>
                <c:pt idx="64">
                  <c:v>0.43036242603550273</c:v>
                </c:pt>
                <c:pt idx="65">
                  <c:v>0.17672727272727237</c:v>
                </c:pt>
                <c:pt idx="66">
                  <c:v>0.20825899884562923</c:v>
                </c:pt>
                <c:pt idx="67">
                  <c:v>0.3758351893095761</c:v>
                </c:pt>
                <c:pt idx="68">
                  <c:v>0.37300020995170946</c:v>
                </c:pt>
                <c:pt idx="69">
                  <c:v>0.28219156850589061</c:v>
                </c:pt>
                <c:pt idx="70">
                  <c:v>0.44408446330607737</c:v>
                </c:pt>
                <c:pt idx="71">
                  <c:v>0.27864768683274049</c:v>
                </c:pt>
                <c:pt idx="72">
                  <c:v>0.21464696548988499</c:v>
                </c:pt>
                <c:pt idx="73">
                  <c:v>0.20740586189766316</c:v>
                </c:pt>
                <c:pt idx="74">
                  <c:v>0.19841009211053373</c:v>
                </c:pt>
                <c:pt idx="75">
                  <c:v>0.24880966646694561</c:v>
                </c:pt>
                <c:pt idx="76">
                  <c:v>0.59207478524507451</c:v>
                </c:pt>
                <c:pt idx="77">
                  <c:v>0.77607547169811353</c:v>
                </c:pt>
                <c:pt idx="78">
                  <c:v>0.91764862922271451</c:v>
                </c:pt>
                <c:pt idx="79">
                  <c:v>0.89488372093023216</c:v>
                </c:pt>
                <c:pt idx="80">
                  <c:v>0.92100181781458301</c:v>
                </c:pt>
                <c:pt idx="81">
                  <c:v>1.0366088090699301</c:v>
                </c:pt>
                <c:pt idx="82">
                  <c:v>0.87878200692041375</c:v>
                </c:pt>
                <c:pt idx="83">
                  <c:v>0.52636839506172917</c:v>
                </c:pt>
                <c:pt idx="84">
                  <c:v>0.27022504607624337</c:v>
                </c:pt>
                <c:pt idx="85">
                  <c:v>0.36157459638202638</c:v>
                </c:pt>
                <c:pt idx="86">
                  <c:v>0.54157837943888554</c:v>
                </c:pt>
                <c:pt idx="87">
                  <c:v>0.53346928842596986</c:v>
                </c:pt>
                <c:pt idx="88">
                  <c:v>0.3896153846153832</c:v>
                </c:pt>
                <c:pt idx="89">
                  <c:v>0.17303982634956605</c:v>
                </c:pt>
                <c:pt idx="90">
                  <c:v>4.6528871391074526E-2</c:v>
                </c:pt>
                <c:pt idx="91">
                  <c:v>-5.9554871220604738E-2</c:v>
                </c:pt>
                <c:pt idx="92">
                  <c:v>-0.18486082949308827</c:v>
                </c:pt>
                <c:pt idx="93">
                  <c:v>-0.31836880717326316</c:v>
                </c:pt>
                <c:pt idx="94">
                  <c:v>-0.31934414349125873</c:v>
                </c:pt>
                <c:pt idx="95">
                  <c:v>2.1817585916284413E-2</c:v>
                </c:pt>
                <c:pt idx="96">
                  <c:v>0.18892195767195774</c:v>
                </c:pt>
                <c:pt idx="97">
                  <c:v>-3.422387078598807E-2</c:v>
                </c:pt>
                <c:pt idx="98">
                  <c:v>-0.43934723903529282</c:v>
                </c:pt>
                <c:pt idx="99">
                  <c:v>-0.95184483077492199</c:v>
                </c:pt>
                <c:pt idx="100">
                  <c:v>-1.1766180784745137</c:v>
                </c:pt>
                <c:pt idx="101">
                  <c:v>-0.9185534007608791</c:v>
                </c:pt>
                <c:pt idx="102">
                  <c:v>-0.82627134459270291</c:v>
                </c:pt>
                <c:pt idx="103">
                  <c:v>-0.77021026940767856</c:v>
                </c:pt>
                <c:pt idx="104">
                  <c:v>-0.81004506196019432</c:v>
                </c:pt>
                <c:pt idx="105">
                  <c:v>-0.81239012530390764</c:v>
                </c:pt>
                <c:pt idx="106">
                  <c:v>-0.82183144701150568</c:v>
                </c:pt>
                <c:pt idx="107">
                  <c:v>-0.68292842459353409</c:v>
                </c:pt>
                <c:pt idx="108">
                  <c:v>-0.39542968387874322</c:v>
                </c:pt>
                <c:pt idx="109">
                  <c:v>-0.15755748209574139</c:v>
                </c:pt>
                <c:pt idx="110">
                  <c:v>0.41203703703703826</c:v>
                </c:pt>
                <c:pt idx="111">
                  <c:v>0.98413348346811313</c:v>
                </c:pt>
                <c:pt idx="112">
                  <c:v>1.2452368558042683</c:v>
                </c:pt>
                <c:pt idx="113">
                  <c:v>1.1957634056487934</c:v>
                </c:pt>
                <c:pt idx="114">
                  <c:v>1.3623955999185171</c:v>
                </c:pt>
                <c:pt idx="115">
                  <c:v>1.4665987780040723</c:v>
                </c:pt>
                <c:pt idx="116">
                  <c:v>1.6675531914893613</c:v>
                </c:pt>
                <c:pt idx="117">
                  <c:v>2.2510701182225836</c:v>
                </c:pt>
                <c:pt idx="118">
                  <c:v>2.611797122155322</c:v>
                </c:pt>
                <c:pt idx="119">
                  <c:v>2.4598895582329332</c:v>
                </c:pt>
                <c:pt idx="120">
                  <c:v>3.0590297929967121</c:v>
                </c:pt>
                <c:pt idx="121">
                  <c:v>3.3980145649674212</c:v>
                </c:pt>
                <c:pt idx="122">
                  <c:v>4.7117561886968709</c:v>
                </c:pt>
                <c:pt idx="123">
                  <c:v>3.9903172247472396</c:v>
                </c:pt>
                <c:pt idx="124">
                  <c:v>4.1613945139911621</c:v>
                </c:pt>
                <c:pt idx="125">
                  <c:v>4.4666869660061801</c:v>
                </c:pt>
                <c:pt idx="126">
                  <c:v>4.2071165152324941</c:v>
                </c:pt>
                <c:pt idx="127">
                  <c:v>4.0678316866619619</c:v>
                </c:pt>
                <c:pt idx="128">
                  <c:v>4.2558849634528375</c:v>
                </c:pt>
                <c:pt idx="129">
                  <c:v>4.0437266210760479</c:v>
                </c:pt>
                <c:pt idx="130">
                  <c:v>3.8595757624269584</c:v>
                </c:pt>
                <c:pt idx="131">
                  <c:v>4.0420958609139479</c:v>
                </c:pt>
                <c:pt idx="132">
                  <c:v>4.3027243635548738</c:v>
                </c:pt>
                <c:pt idx="133">
                  <c:v>4.0093978754448774</c:v>
                </c:pt>
                <c:pt idx="134">
                  <c:v>2.395818840236422</c:v>
                </c:pt>
                <c:pt idx="135">
                  <c:v>3.5410529304358893</c:v>
                </c:pt>
                <c:pt idx="136">
                  <c:v>3.316170498363781</c:v>
                </c:pt>
                <c:pt idx="137">
                  <c:v>2.9101095382013074</c:v>
                </c:pt>
                <c:pt idx="138">
                  <c:v>2.9453710462811693</c:v>
                </c:pt>
                <c:pt idx="139">
                  <c:v>3.0033053850480411</c:v>
                </c:pt>
                <c:pt idx="140">
                  <c:v>2.6771107459543968</c:v>
                </c:pt>
                <c:pt idx="141">
                  <c:v>2.2045276939572451</c:v>
                </c:pt>
                <c:pt idx="142">
                  <c:v>2.0429368122665705</c:v>
                </c:pt>
                <c:pt idx="143">
                  <c:v>1.8714923328897455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FC-4576-8C29-BB09E7067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axId val="1606176736"/>
        <c:axId val="1606180544"/>
      </c:barChart>
      <c:lineChart>
        <c:grouping val="standard"/>
        <c:varyColors val="0"/>
        <c:ser>
          <c:idx val="0"/>
          <c:order val="0"/>
          <c:tx>
            <c:v>Inflation totale</c:v>
          </c:tx>
          <c:spPr>
            <a:ln w="25400" cmpd="sng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'[2022-08-31 - CASA-ECO - HICP breakdown_ values.xlsx]All_EA'!$DH$33:$DH$252</c:f>
              <c:numCache>
                <c:formatCode>m/d/yyyy</c:formatCode>
                <c:ptCount val="220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  <c:pt idx="83">
                  <c:v>43465</c:v>
                </c:pt>
                <c:pt idx="84">
                  <c:v>43496</c:v>
                </c:pt>
                <c:pt idx="85">
                  <c:v>43524</c:v>
                </c:pt>
                <c:pt idx="86">
                  <c:v>43555</c:v>
                </c:pt>
                <c:pt idx="87">
                  <c:v>43585</c:v>
                </c:pt>
                <c:pt idx="88">
                  <c:v>43616</c:v>
                </c:pt>
                <c:pt idx="89">
                  <c:v>43646</c:v>
                </c:pt>
                <c:pt idx="90">
                  <c:v>43677</c:v>
                </c:pt>
                <c:pt idx="91">
                  <c:v>43708</c:v>
                </c:pt>
                <c:pt idx="92">
                  <c:v>43738</c:v>
                </c:pt>
                <c:pt idx="93">
                  <c:v>43769</c:v>
                </c:pt>
                <c:pt idx="94">
                  <c:v>43799</c:v>
                </c:pt>
                <c:pt idx="95">
                  <c:v>43830</c:v>
                </c:pt>
                <c:pt idx="96">
                  <c:v>43861</c:v>
                </c:pt>
                <c:pt idx="97">
                  <c:v>43890</c:v>
                </c:pt>
                <c:pt idx="98">
                  <c:v>43921</c:v>
                </c:pt>
                <c:pt idx="99">
                  <c:v>43951</c:v>
                </c:pt>
                <c:pt idx="100">
                  <c:v>43982</c:v>
                </c:pt>
                <c:pt idx="101">
                  <c:v>44012</c:v>
                </c:pt>
                <c:pt idx="102">
                  <c:v>44043</c:v>
                </c:pt>
                <c:pt idx="103">
                  <c:v>44074</c:v>
                </c:pt>
                <c:pt idx="104">
                  <c:v>44104</c:v>
                </c:pt>
                <c:pt idx="105">
                  <c:v>44135</c:v>
                </c:pt>
                <c:pt idx="106">
                  <c:v>44165</c:v>
                </c:pt>
                <c:pt idx="107">
                  <c:v>44196</c:v>
                </c:pt>
                <c:pt idx="108">
                  <c:v>44227</c:v>
                </c:pt>
                <c:pt idx="109">
                  <c:v>44255</c:v>
                </c:pt>
                <c:pt idx="110">
                  <c:v>44286</c:v>
                </c:pt>
                <c:pt idx="111">
                  <c:v>44316</c:v>
                </c:pt>
                <c:pt idx="112">
                  <c:v>44347</c:v>
                </c:pt>
                <c:pt idx="113">
                  <c:v>44377</c:v>
                </c:pt>
                <c:pt idx="114">
                  <c:v>44408</c:v>
                </c:pt>
                <c:pt idx="115">
                  <c:v>44439</c:v>
                </c:pt>
                <c:pt idx="116">
                  <c:v>44469</c:v>
                </c:pt>
                <c:pt idx="117">
                  <c:v>44500</c:v>
                </c:pt>
                <c:pt idx="118">
                  <c:v>44530</c:v>
                </c:pt>
                <c:pt idx="119">
                  <c:v>44561</c:v>
                </c:pt>
                <c:pt idx="120">
                  <c:v>44592</c:v>
                </c:pt>
                <c:pt idx="121">
                  <c:v>44620</c:v>
                </c:pt>
                <c:pt idx="122">
                  <c:v>44651</c:v>
                </c:pt>
                <c:pt idx="123">
                  <c:v>44681</c:v>
                </c:pt>
                <c:pt idx="124">
                  <c:v>44712</c:v>
                </c:pt>
                <c:pt idx="125">
                  <c:v>44742</c:v>
                </c:pt>
                <c:pt idx="126">
                  <c:v>44773</c:v>
                </c:pt>
                <c:pt idx="127">
                  <c:v>44804</c:v>
                </c:pt>
                <c:pt idx="128">
                  <c:v>44834</c:v>
                </c:pt>
                <c:pt idx="129">
                  <c:v>44865</c:v>
                </c:pt>
                <c:pt idx="130">
                  <c:v>44895</c:v>
                </c:pt>
                <c:pt idx="131">
                  <c:v>44926</c:v>
                </c:pt>
                <c:pt idx="132">
                  <c:v>44957</c:v>
                </c:pt>
                <c:pt idx="133">
                  <c:v>44985</c:v>
                </c:pt>
                <c:pt idx="134">
                  <c:v>45016</c:v>
                </c:pt>
                <c:pt idx="135">
                  <c:v>45046</c:v>
                </c:pt>
                <c:pt idx="136">
                  <c:v>45077</c:v>
                </c:pt>
                <c:pt idx="137">
                  <c:v>45107</c:v>
                </c:pt>
                <c:pt idx="138">
                  <c:v>45138</c:v>
                </c:pt>
                <c:pt idx="139">
                  <c:v>45169</c:v>
                </c:pt>
                <c:pt idx="140">
                  <c:v>45199</c:v>
                </c:pt>
                <c:pt idx="141">
                  <c:v>45230</c:v>
                </c:pt>
                <c:pt idx="142">
                  <c:v>45260</c:v>
                </c:pt>
                <c:pt idx="143">
                  <c:v>45291</c:v>
                </c:pt>
              </c:numCache>
            </c:numRef>
          </c:cat>
          <c:val>
            <c:numRef>
              <c:f>'[2022-08-31 - CASA-ECO - HICP breakdown_ values.xlsx]All_EA'!$DI$33:$DI$252</c:f>
              <c:numCache>
                <c:formatCode>0.00</c:formatCode>
                <c:ptCount val="220"/>
                <c:pt idx="0">
                  <c:v>2.657984628522625</c:v>
                </c:pt>
                <c:pt idx="1">
                  <c:v>2.7317176870748305</c:v>
                </c:pt>
                <c:pt idx="2">
                  <c:v>2.6743576297850069</c:v>
                </c:pt>
                <c:pt idx="3">
                  <c:v>2.5865665415102157</c:v>
                </c:pt>
                <c:pt idx="4">
                  <c:v>2.4298675565752381</c:v>
                </c:pt>
                <c:pt idx="5">
                  <c:v>2.3675427617855682</c:v>
                </c:pt>
                <c:pt idx="6">
                  <c:v>2.4126717717402713</c:v>
                </c:pt>
                <c:pt idx="7">
                  <c:v>2.617526960527683</c:v>
                </c:pt>
                <c:pt idx="8">
                  <c:v>2.6088764161729561</c:v>
                </c:pt>
                <c:pt idx="9">
                  <c:v>2.4857586742620397</c:v>
                </c:pt>
                <c:pt idx="10">
                  <c:v>2.2042843837317694</c:v>
                </c:pt>
                <c:pt idx="11">
                  <c:v>2.2174092409241064</c:v>
                </c:pt>
                <c:pt idx="12">
                  <c:v>1.9860663408547419</c:v>
                </c:pt>
                <c:pt idx="13">
                  <c:v>1.8520434557682375</c:v>
                </c:pt>
                <c:pt idx="14">
                  <c:v>1.7364657814095796</c:v>
                </c:pt>
                <c:pt idx="15">
                  <c:v>1.1691744611630694</c:v>
                </c:pt>
                <c:pt idx="16">
                  <c:v>1.42537161474241</c:v>
                </c:pt>
                <c:pt idx="17">
                  <c:v>1.6097809475292824</c:v>
                </c:pt>
                <c:pt idx="18">
                  <c:v>1.6081122605756448</c:v>
                </c:pt>
                <c:pt idx="19">
                  <c:v>1.3365983062952669</c:v>
                </c:pt>
                <c:pt idx="20">
                  <c:v>1.0940032414910927</c:v>
                </c:pt>
                <c:pt idx="21">
                  <c:v>0.73774633653360677</c:v>
                </c:pt>
                <c:pt idx="22">
                  <c:v>0.85054678007290274</c:v>
                </c:pt>
                <c:pt idx="23">
                  <c:v>0.84754313389163727</c:v>
                </c:pt>
                <c:pt idx="24">
                  <c:v>0.76468189233278583</c:v>
                </c:pt>
                <c:pt idx="25">
                  <c:v>0.71109305160503844</c:v>
                </c:pt>
                <c:pt idx="26">
                  <c:v>0.4718875502008002</c:v>
                </c:pt>
                <c:pt idx="27">
                  <c:v>0.71349613104210174</c:v>
                </c:pt>
                <c:pt idx="28">
                  <c:v>0.49186910258982586</c:v>
                </c:pt>
                <c:pt idx="29">
                  <c:v>0.49132658177077904</c:v>
                </c:pt>
                <c:pt idx="30">
                  <c:v>0.37298387096773578</c:v>
                </c:pt>
                <c:pt idx="31">
                  <c:v>0.36246476037053998</c:v>
                </c:pt>
                <c:pt idx="32">
                  <c:v>0.32064128256514834</c:v>
                </c:pt>
                <c:pt idx="33">
                  <c:v>0.38121990369179848</c:v>
                </c:pt>
                <c:pt idx="34">
                  <c:v>0.28112449799195804</c:v>
                </c:pt>
                <c:pt idx="35">
                  <c:v>-0.17008504252126189</c:v>
                </c:pt>
                <c:pt idx="36">
                  <c:v>-0.59698472123849156</c:v>
                </c:pt>
                <c:pt idx="37">
                  <c:v>-0.29251563445633622</c:v>
                </c:pt>
                <c:pt idx="38">
                  <c:v>-6.9951034275994584E-2</c:v>
                </c:pt>
                <c:pt idx="39">
                  <c:v>0.2095390141688469</c:v>
                </c:pt>
                <c:pt idx="40">
                  <c:v>0.59934072520226866</c:v>
                </c:pt>
                <c:pt idx="41">
                  <c:v>0.49890241468768526</c:v>
                </c:pt>
                <c:pt idx="42">
                  <c:v>0.54233202771920563</c:v>
                </c:pt>
                <c:pt idx="43">
                  <c:v>0.4414125200641994</c:v>
                </c:pt>
                <c:pt idx="44">
                  <c:v>0.19976028765480436</c:v>
                </c:pt>
                <c:pt idx="45">
                  <c:v>0.38976614031580592</c:v>
                </c:pt>
                <c:pt idx="46">
                  <c:v>0.13015618742491242</c:v>
                </c:pt>
                <c:pt idx="47">
                  <c:v>0.25055121266785996</c:v>
                </c:pt>
                <c:pt idx="48">
                  <c:v>0.32573289902280145</c:v>
                </c:pt>
                <c:pt idx="49">
                  <c:v>-0.12139605462822001</c:v>
                </c:pt>
                <c:pt idx="50">
                  <c:v>-4.0000000000006697E-2</c:v>
                </c:pt>
                <c:pt idx="51">
                  <c:v>-0.25888678681669219</c:v>
                </c:pt>
                <c:pt idx="52">
                  <c:v>-0.11915400655345687</c:v>
                </c:pt>
                <c:pt idx="53">
                  <c:v>4.9642573470998208E-2</c:v>
                </c:pt>
                <c:pt idx="54">
                  <c:v>0.16981320547397871</c:v>
                </c:pt>
                <c:pt idx="55">
                  <c:v>0.21973631642029368</c:v>
                </c:pt>
                <c:pt idx="56">
                  <c:v>0.39872408293462058</c:v>
                </c:pt>
                <c:pt idx="57">
                  <c:v>0.50771528123443321</c:v>
                </c:pt>
                <c:pt idx="58">
                  <c:v>0.58994100589939702</c:v>
                </c:pt>
                <c:pt idx="59">
                  <c:v>1.0996700989702957</c:v>
                </c:pt>
                <c:pt idx="60">
                  <c:v>1.7248376623376638</c:v>
                </c:pt>
                <c:pt idx="61">
                  <c:v>1.9548262939329319</c:v>
                </c:pt>
                <c:pt idx="62">
                  <c:v>1.5306122448979664</c:v>
                </c:pt>
                <c:pt idx="63">
                  <c:v>1.8967754816811233</c:v>
                </c:pt>
                <c:pt idx="64">
                  <c:v>1.3818471020976331</c:v>
                </c:pt>
                <c:pt idx="65">
                  <c:v>1.299990076411639</c:v>
                </c:pt>
                <c:pt idx="66">
                  <c:v>1.3362584762664609</c:v>
                </c:pt>
                <c:pt idx="67">
                  <c:v>1.5447478572852225</c:v>
                </c:pt>
                <c:pt idx="68">
                  <c:v>1.5587768069896812</c:v>
                </c:pt>
                <c:pt idx="69">
                  <c:v>1.3668779714738566</c:v>
                </c:pt>
                <c:pt idx="70">
                  <c:v>1.5308151093439415</c:v>
                </c:pt>
                <c:pt idx="71">
                  <c:v>1.3448037179867534</c:v>
                </c:pt>
                <c:pt idx="72">
                  <c:v>1.2966287652104391</c:v>
                </c:pt>
                <c:pt idx="73">
                  <c:v>1.1126564673157313</c:v>
                </c:pt>
                <c:pt idx="74">
                  <c:v>1.3991526258744669</c:v>
                </c:pt>
                <c:pt idx="75">
                  <c:v>1.2246497501714471</c:v>
                </c:pt>
                <c:pt idx="76">
                  <c:v>1.9513630123553671</c:v>
                </c:pt>
                <c:pt idx="77">
                  <c:v>1.969043887147337</c:v>
                </c:pt>
                <c:pt idx="78">
                  <c:v>2.1944499114347371</c:v>
                </c:pt>
                <c:pt idx="79">
                  <c:v>2.0806752380017723</c:v>
                </c:pt>
                <c:pt idx="80">
                  <c:v>2.082314986802225</c:v>
                </c:pt>
                <c:pt idx="81">
                  <c:v>2.2864959937463292</c:v>
                </c:pt>
                <c:pt idx="82">
                  <c:v>1.9189347953788793</c:v>
                </c:pt>
                <c:pt idx="83">
                  <c:v>1.5220997170455774</c:v>
                </c:pt>
                <c:pt idx="84">
                  <c:v>1.38834186687673</c:v>
                </c:pt>
                <c:pt idx="85">
                  <c:v>1.4934171742974955</c:v>
                </c:pt>
                <c:pt idx="86">
                  <c:v>1.3992809250801708</c:v>
                </c:pt>
                <c:pt idx="87">
                  <c:v>1.7228029423151492</c:v>
                </c:pt>
                <c:pt idx="88">
                  <c:v>1.2215062037125968</c:v>
                </c:pt>
                <c:pt idx="89">
                  <c:v>1.2681333461427524</c:v>
                </c:pt>
                <c:pt idx="90">
                  <c:v>1.0207029369282639</c:v>
                </c:pt>
                <c:pt idx="91">
                  <c:v>1.009518315546587</c:v>
                </c:pt>
                <c:pt idx="92">
                  <c:v>0.83317372150928382</c:v>
                </c:pt>
                <c:pt idx="93">
                  <c:v>0.72602216278179199</c:v>
                </c:pt>
                <c:pt idx="94">
                  <c:v>0.96061479346782885</c:v>
                </c:pt>
                <c:pt idx="95">
                  <c:v>1.326285439692465</c:v>
                </c:pt>
                <c:pt idx="96">
                  <c:v>1.359619306594162</c:v>
                </c:pt>
                <c:pt idx="97">
                  <c:v>1.2197483059051439</c:v>
                </c:pt>
                <c:pt idx="98">
                  <c:v>0.7474844274077741</c:v>
                </c:pt>
                <c:pt idx="99">
                  <c:v>0.31398667935300661</c:v>
                </c:pt>
                <c:pt idx="100">
                  <c:v>8.5518814139118327E-2</c:v>
                </c:pt>
                <c:pt idx="101">
                  <c:v>0.26562944692154478</c:v>
                </c:pt>
                <c:pt idx="102">
                  <c:v>0.39081117148032085</c:v>
                </c:pt>
                <c:pt idx="103">
                  <c:v>-0.17133066818961762</c:v>
                </c:pt>
                <c:pt idx="104">
                  <c:v>-0.31342007788015547</c:v>
                </c:pt>
                <c:pt idx="105">
                  <c:v>-0.27503793626706408</c:v>
                </c:pt>
                <c:pt idx="106">
                  <c:v>-0.28544243577545148</c:v>
                </c:pt>
                <c:pt idx="107">
                  <c:v>-0.26557905719434283</c:v>
                </c:pt>
                <c:pt idx="108">
                  <c:v>0.91022324422724843</c:v>
                </c:pt>
                <c:pt idx="109">
                  <c:v>0.93726090283090535</c:v>
                </c:pt>
                <c:pt idx="110">
                  <c:v>1.331684580994974</c:v>
                </c:pt>
                <c:pt idx="111">
                  <c:v>1.6219292421511877</c:v>
                </c:pt>
                <c:pt idx="112">
                  <c:v>1.9842400075951838</c:v>
                </c:pt>
                <c:pt idx="113">
                  <c:v>1.9017882486517257</c:v>
                </c:pt>
                <c:pt idx="114">
                  <c:v>2.1648309912647212</c:v>
                </c:pt>
                <c:pt idx="115">
                  <c:v>2.9557589626239666</c:v>
                </c:pt>
                <c:pt idx="116">
                  <c:v>3.3631859756097615</c:v>
                </c:pt>
                <c:pt idx="117">
                  <c:v>4.0513552068473624</c:v>
                </c:pt>
                <c:pt idx="118">
                  <c:v>4.8664122137404675</c:v>
                </c:pt>
                <c:pt idx="119">
                  <c:v>4.9643366619115614</c:v>
                </c:pt>
                <c:pt idx="120">
                  <c:v>5.1082415495632416</c:v>
                </c:pt>
                <c:pt idx="121">
                  <c:v>5.8745499336744222</c:v>
                </c:pt>
                <c:pt idx="122">
                  <c:v>7.4439125129071471</c:v>
                </c:pt>
                <c:pt idx="123">
                  <c:v>7.4388650364009656</c:v>
                </c:pt>
                <c:pt idx="124">
                  <c:v>8.0525041891640114</c:v>
                </c:pt>
                <c:pt idx="125">
                  <c:v>8.6443825441040012</c:v>
                </c:pt>
                <c:pt idx="126">
                  <c:v>8.8661710037174721</c:v>
                </c:pt>
                <c:pt idx="127">
                  <c:v>9.085015743656232</c:v>
                </c:pt>
                <c:pt idx="128">
                  <c:v>9.6506590469167755</c:v>
                </c:pt>
                <c:pt idx="129">
                  <c:v>9.7157481034640512</c:v>
                </c:pt>
                <c:pt idx="130">
                  <c:v>9.5268425841674276</c:v>
                </c:pt>
                <c:pt idx="131">
                  <c:v>9.7218447041768528</c:v>
                </c:pt>
                <c:pt idx="132">
                  <c:v>9.3766937669376595</c:v>
                </c:pt>
                <c:pt idx="133">
                  <c:v>9.0835868981564474</c:v>
                </c:pt>
                <c:pt idx="134">
                  <c:v>7.6445919972042642</c:v>
                </c:pt>
                <c:pt idx="135">
                  <c:v>8.1921640170272028</c:v>
                </c:pt>
                <c:pt idx="136">
                  <c:v>7.6677866804514494</c:v>
                </c:pt>
                <c:pt idx="137">
                  <c:v>7.1959661567387423</c:v>
                </c:pt>
                <c:pt idx="138">
                  <c:v>6.8379716578453209</c:v>
                </c:pt>
                <c:pt idx="139">
                  <c:v>6.6134646404618413</c:v>
                </c:pt>
                <c:pt idx="140">
                  <c:v>5.9852051109616777</c:v>
                </c:pt>
                <c:pt idx="141">
                  <c:v>5.3065644785071475</c:v>
                </c:pt>
                <c:pt idx="142">
                  <c:v>4.8433995181523581</c:v>
                </c:pt>
                <c:pt idx="143">
                  <c:v>4.6490503715937326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BFC-4576-8C29-BB09E7067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6176736"/>
        <c:axId val="1606180544"/>
      </c:lineChart>
      <c:dateAx>
        <c:axId val="1606176736"/>
        <c:scaling>
          <c:orientation val="minMax"/>
          <c:min val="44197"/>
        </c:scaling>
        <c:delete val="0"/>
        <c:axPos val="b"/>
        <c:numFmt formatCode="yyyy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fr-FR"/>
          </a:p>
        </c:txPr>
        <c:crossAx val="1606180544"/>
        <c:crosses val="autoZero"/>
        <c:auto val="1"/>
        <c:lblOffset val="100"/>
        <c:baseTimeUnit val="months"/>
        <c:majorUnit val="1"/>
        <c:majorTimeUnit val="years"/>
      </c:dateAx>
      <c:valAx>
        <c:axId val="1606180544"/>
        <c:scaling>
          <c:orientation val="minMax"/>
          <c:max val="10"/>
          <c:min val="-1"/>
        </c:scaling>
        <c:delete val="0"/>
        <c:axPos val="l"/>
        <c:numFmt formatCode="0" sourceLinked="0"/>
        <c:majorTickMark val="out"/>
        <c:minorTickMark val="none"/>
        <c:tickLblPos val="nextTo"/>
        <c:crossAx val="1606176736"/>
        <c:crosses val="autoZero"/>
        <c:crossBetween val="between"/>
        <c:majorUnit val="1"/>
      </c:valAx>
    </c:plotArea>
    <c:legend>
      <c:legendPos val="b"/>
      <c:layout>
        <c:manualLayout>
          <c:xMode val="edge"/>
          <c:yMode val="edge"/>
          <c:x val="0"/>
          <c:y val="0.88815738653771059"/>
          <c:w val="0.9639962650884385"/>
          <c:h val="0.11184261346228944"/>
        </c:manualLayout>
      </c:layout>
      <c:overlay val="0"/>
      <c:spPr>
        <a:noFill/>
        <a:ln w="25400">
          <a:noFill/>
        </a:ln>
        <a:effectLst/>
      </c:spPr>
    </c:legend>
    <c:plotVisOnly val="1"/>
    <c:dispBlanksAs val="gap"/>
    <c:showDLblsOverMax val="0"/>
  </c:chart>
  <c:spPr>
    <a:solidFill>
      <a:srgbClr val="FFFFFF"/>
    </a:solidFill>
    <a:ln w="25400">
      <a:noFill/>
    </a:ln>
    <a:effectLst/>
  </c:spPr>
  <c:txPr>
    <a:bodyPr/>
    <a:lstStyle/>
    <a:p>
      <a:pPr>
        <a:defRPr sz="120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65-424F-AAD3-2937D9AD29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'Inflation '!$CB$131:$CB$147</c:f>
              <c:strCache>
                <c:ptCount val="17"/>
                <c:pt idx="0">
                  <c:v>Estonie</c:v>
                </c:pt>
                <c:pt idx="1">
                  <c:v>Lituanie</c:v>
                </c:pt>
                <c:pt idx="2">
                  <c:v>Lettonie</c:v>
                </c:pt>
                <c:pt idx="3">
                  <c:v>Pays-Bas</c:v>
                </c:pt>
                <c:pt idx="4">
                  <c:v>Slovaquie</c:v>
                </c:pt>
                <c:pt idx="5">
                  <c:v>Slovenie</c:v>
                </c:pt>
                <c:pt idx="6">
                  <c:v>Grèce</c:v>
                </c:pt>
                <c:pt idx="7">
                  <c:v>Belgique</c:v>
                </c:pt>
                <c:pt idx="8">
                  <c:v>Espagne</c:v>
                </c:pt>
                <c:pt idx="9">
                  <c:v>Portugal</c:v>
                </c:pt>
                <c:pt idx="10">
                  <c:v>Autriche</c:v>
                </c:pt>
                <c:pt idx="11">
                  <c:v>Zone euro</c:v>
                </c:pt>
                <c:pt idx="12">
                  <c:v>Italie</c:v>
                </c:pt>
                <c:pt idx="13">
                  <c:v>Irlande</c:v>
                </c:pt>
                <c:pt idx="14">
                  <c:v>Allemagne</c:v>
                </c:pt>
                <c:pt idx="15">
                  <c:v>Finlande</c:v>
                </c:pt>
                <c:pt idx="16">
                  <c:v>France</c:v>
                </c:pt>
              </c:strCache>
            </c:strRef>
          </c:cat>
          <c:val>
            <c:numRef>
              <c:f>'Inflation '!$CC$131:$CC$147</c:f>
              <c:numCache>
                <c:formatCode>0.0</c:formatCode>
                <c:ptCount val="17"/>
                <c:pt idx="0">
                  <c:v>25.2</c:v>
                </c:pt>
                <c:pt idx="1">
                  <c:v>21.1</c:v>
                </c:pt>
                <c:pt idx="2">
                  <c:v>20.8</c:v>
                </c:pt>
                <c:pt idx="3">
                  <c:v>13.6</c:v>
                </c:pt>
                <c:pt idx="4">
                  <c:v>13.3</c:v>
                </c:pt>
                <c:pt idx="5">
                  <c:v>11.5</c:v>
                </c:pt>
                <c:pt idx="6">
                  <c:v>11.1</c:v>
                </c:pt>
                <c:pt idx="7">
                  <c:v>10.5</c:v>
                </c:pt>
                <c:pt idx="8">
                  <c:v>10.3</c:v>
                </c:pt>
                <c:pt idx="9">
                  <c:v>9.4</c:v>
                </c:pt>
                <c:pt idx="10">
                  <c:v>9.1999999999999993</c:v>
                </c:pt>
                <c:pt idx="11">
                  <c:v>9.1</c:v>
                </c:pt>
                <c:pt idx="12">
                  <c:v>9</c:v>
                </c:pt>
                <c:pt idx="13">
                  <c:v>8.9</c:v>
                </c:pt>
                <c:pt idx="14">
                  <c:v>8.8000000000000007</c:v>
                </c:pt>
                <c:pt idx="15">
                  <c:v>7.6</c:v>
                </c:pt>
                <c:pt idx="16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65-424F-AAD3-2937D9AD2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overlap val="-27"/>
        <c:axId val="921790384"/>
        <c:axId val="921797600"/>
      </c:barChart>
      <c:catAx>
        <c:axId val="92179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21797600"/>
        <c:crosses val="autoZero"/>
        <c:auto val="1"/>
        <c:lblAlgn val="ctr"/>
        <c:lblOffset val="100"/>
        <c:noMultiLvlLbl val="0"/>
      </c:catAx>
      <c:valAx>
        <c:axId val="921797600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2179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1er quartile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'Average Wage Quartile'!$A$15:$A$310</c:f>
              <c:numCache>
                <c:formatCode>m/d/yyyy</c:formatCode>
                <c:ptCount val="296"/>
                <c:pt idx="0">
                  <c:v>35765</c:v>
                </c:pt>
                <c:pt idx="1">
                  <c:v>35796</c:v>
                </c:pt>
                <c:pt idx="2">
                  <c:v>35827</c:v>
                </c:pt>
                <c:pt idx="3">
                  <c:v>35855</c:v>
                </c:pt>
                <c:pt idx="4">
                  <c:v>35886</c:v>
                </c:pt>
                <c:pt idx="5">
                  <c:v>35916</c:v>
                </c:pt>
                <c:pt idx="6">
                  <c:v>35947</c:v>
                </c:pt>
                <c:pt idx="7">
                  <c:v>35977</c:v>
                </c:pt>
                <c:pt idx="8">
                  <c:v>36008</c:v>
                </c:pt>
                <c:pt idx="9">
                  <c:v>36039</c:v>
                </c:pt>
                <c:pt idx="10">
                  <c:v>36069</c:v>
                </c:pt>
                <c:pt idx="11">
                  <c:v>36100</c:v>
                </c:pt>
                <c:pt idx="12">
                  <c:v>36130</c:v>
                </c:pt>
                <c:pt idx="13">
                  <c:v>36161</c:v>
                </c:pt>
                <c:pt idx="14">
                  <c:v>36192</c:v>
                </c:pt>
                <c:pt idx="15">
                  <c:v>36220</c:v>
                </c:pt>
                <c:pt idx="16">
                  <c:v>36251</c:v>
                </c:pt>
                <c:pt idx="17">
                  <c:v>36281</c:v>
                </c:pt>
                <c:pt idx="18">
                  <c:v>36312</c:v>
                </c:pt>
                <c:pt idx="19">
                  <c:v>36342</c:v>
                </c:pt>
                <c:pt idx="20">
                  <c:v>36373</c:v>
                </c:pt>
                <c:pt idx="21">
                  <c:v>36404</c:v>
                </c:pt>
                <c:pt idx="22">
                  <c:v>36434</c:v>
                </c:pt>
                <c:pt idx="23">
                  <c:v>36465</c:v>
                </c:pt>
                <c:pt idx="24">
                  <c:v>36495</c:v>
                </c:pt>
                <c:pt idx="25">
                  <c:v>36526</c:v>
                </c:pt>
                <c:pt idx="26">
                  <c:v>36557</c:v>
                </c:pt>
                <c:pt idx="27">
                  <c:v>36586</c:v>
                </c:pt>
                <c:pt idx="28">
                  <c:v>36617</c:v>
                </c:pt>
                <c:pt idx="29">
                  <c:v>36647</c:v>
                </c:pt>
                <c:pt idx="30">
                  <c:v>36678</c:v>
                </c:pt>
                <c:pt idx="31">
                  <c:v>36708</c:v>
                </c:pt>
                <c:pt idx="32">
                  <c:v>36739</c:v>
                </c:pt>
                <c:pt idx="33">
                  <c:v>36770</c:v>
                </c:pt>
                <c:pt idx="34">
                  <c:v>36800</c:v>
                </c:pt>
                <c:pt idx="35">
                  <c:v>36831</c:v>
                </c:pt>
                <c:pt idx="36">
                  <c:v>36861</c:v>
                </c:pt>
                <c:pt idx="37">
                  <c:v>36892</c:v>
                </c:pt>
                <c:pt idx="38">
                  <c:v>36923</c:v>
                </c:pt>
                <c:pt idx="39">
                  <c:v>36951</c:v>
                </c:pt>
                <c:pt idx="40">
                  <c:v>36982</c:v>
                </c:pt>
                <c:pt idx="41">
                  <c:v>37012</c:v>
                </c:pt>
                <c:pt idx="42">
                  <c:v>37043</c:v>
                </c:pt>
                <c:pt idx="43">
                  <c:v>37073</c:v>
                </c:pt>
                <c:pt idx="44">
                  <c:v>37104</c:v>
                </c:pt>
                <c:pt idx="45">
                  <c:v>37135</c:v>
                </c:pt>
                <c:pt idx="46">
                  <c:v>37165</c:v>
                </c:pt>
                <c:pt idx="47">
                  <c:v>37196</c:v>
                </c:pt>
                <c:pt idx="48">
                  <c:v>37226</c:v>
                </c:pt>
                <c:pt idx="49">
                  <c:v>37257</c:v>
                </c:pt>
                <c:pt idx="50">
                  <c:v>37288</c:v>
                </c:pt>
                <c:pt idx="51">
                  <c:v>37316</c:v>
                </c:pt>
                <c:pt idx="52">
                  <c:v>37347</c:v>
                </c:pt>
                <c:pt idx="53">
                  <c:v>37377</c:v>
                </c:pt>
                <c:pt idx="54">
                  <c:v>37408</c:v>
                </c:pt>
                <c:pt idx="55">
                  <c:v>37438</c:v>
                </c:pt>
                <c:pt idx="56">
                  <c:v>37469</c:v>
                </c:pt>
                <c:pt idx="57">
                  <c:v>37500</c:v>
                </c:pt>
                <c:pt idx="58">
                  <c:v>37530</c:v>
                </c:pt>
                <c:pt idx="59">
                  <c:v>37561</c:v>
                </c:pt>
                <c:pt idx="60">
                  <c:v>37591</c:v>
                </c:pt>
                <c:pt idx="61">
                  <c:v>37622</c:v>
                </c:pt>
                <c:pt idx="62">
                  <c:v>37653</c:v>
                </c:pt>
                <c:pt idx="63">
                  <c:v>37681</c:v>
                </c:pt>
                <c:pt idx="64">
                  <c:v>37712</c:v>
                </c:pt>
                <c:pt idx="65">
                  <c:v>37742</c:v>
                </c:pt>
                <c:pt idx="66">
                  <c:v>37773</c:v>
                </c:pt>
                <c:pt idx="67">
                  <c:v>37803</c:v>
                </c:pt>
                <c:pt idx="68">
                  <c:v>37834</c:v>
                </c:pt>
                <c:pt idx="69">
                  <c:v>37865</c:v>
                </c:pt>
                <c:pt idx="70">
                  <c:v>37895</c:v>
                </c:pt>
                <c:pt idx="71">
                  <c:v>37926</c:v>
                </c:pt>
                <c:pt idx="72">
                  <c:v>37956</c:v>
                </c:pt>
                <c:pt idx="73">
                  <c:v>37987</c:v>
                </c:pt>
                <c:pt idx="74">
                  <c:v>38018</c:v>
                </c:pt>
                <c:pt idx="75">
                  <c:v>38047</c:v>
                </c:pt>
                <c:pt idx="76">
                  <c:v>38078</c:v>
                </c:pt>
                <c:pt idx="77">
                  <c:v>38108</c:v>
                </c:pt>
                <c:pt idx="78">
                  <c:v>38139</c:v>
                </c:pt>
                <c:pt idx="79">
                  <c:v>38169</c:v>
                </c:pt>
                <c:pt idx="80">
                  <c:v>38200</c:v>
                </c:pt>
                <c:pt idx="81">
                  <c:v>38231</c:v>
                </c:pt>
                <c:pt idx="82">
                  <c:v>38261</c:v>
                </c:pt>
                <c:pt idx="83">
                  <c:v>38292</c:v>
                </c:pt>
                <c:pt idx="84">
                  <c:v>38322</c:v>
                </c:pt>
                <c:pt idx="85">
                  <c:v>38353</c:v>
                </c:pt>
                <c:pt idx="86">
                  <c:v>38384</c:v>
                </c:pt>
                <c:pt idx="87">
                  <c:v>38412</c:v>
                </c:pt>
                <c:pt idx="88">
                  <c:v>38443</c:v>
                </c:pt>
                <c:pt idx="89">
                  <c:v>38473</c:v>
                </c:pt>
                <c:pt idx="90">
                  <c:v>38504</c:v>
                </c:pt>
                <c:pt idx="91">
                  <c:v>38534</c:v>
                </c:pt>
                <c:pt idx="92">
                  <c:v>38565</c:v>
                </c:pt>
                <c:pt idx="93">
                  <c:v>38596</c:v>
                </c:pt>
                <c:pt idx="94">
                  <c:v>38626</c:v>
                </c:pt>
                <c:pt idx="95">
                  <c:v>38657</c:v>
                </c:pt>
                <c:pt idx="96">
                  <c:v>38687</c:v>
                </c:pt>
                <c:pt idx="97">
                  <c:v>38718</c:v>
                </c:pt>
                <c:pt idx="98">
                  <c:v>38749</c:v>
                </c:pt>
                <c:pt idx="99">
                  <c:v>38777</c:v>
                </c:pt>
                <c:pt idx="100">
                  <c:v>38808</c:v>
                </c:pt>
                <c:pt idx="101">
                  <c:v>38838</c:v>
                </c:pt>
                <c:pt idx="102">
                  <c:v>38869</c:v>
                </c:pt>
                <c:pt idx="103">
                  <c:v>38899</c:v>
                </c:pt>
                <c:pt idx="104">
                  <c:v>38930</c:v>
                </c:pt>
                <c:pt idx="105">
                  <c:v>38961</c:v>
                </c:pt>
                <c:pt idx="106">
                  <c:v>38991</c:v>
                </c:pt>
                <c:pt idx="107">
                  <c:v>39022</c:v>
                </c:pt>
                <c:pt idx="108">
                  <c:v>39052</c:v>
                </c:pt>
                <c:pt idx="109">
                  <c:v>39083</c:v>
                </c:pt>
                <c:pt idx="110">
                  <c:v>39114</c:v>
                </c:pt>
                <c:pt idx="111">
                  <c:v>39142</c:v>
                </c:pt>
                <c:pt idx="112">
                  <c:v>39173</c:v>
                </c:pt>
                <c:pt idx="113">
                  <c:v>39203</c:v>
                </c:pt>
                <c:pt idx="114">
                  <c:v>39234</c:v>
                </c:pt>
                <c:pt idx="115">
                  <c:v>39264</c:v>
                </c:pt>
                <c:pt idx="116">
                  <c:v>39295</c:v>
                </c:pt>
                <c:pt idx="117">
                  <c:v>39326</c:v>
                </c:pt>
                <c:pt idx="118">
                  <c:v>39356</c:v>
                </c:pt>
                <c:pt idx="119">
                  <c:v>39387</c:v>
                </c:pt>
                <c:pt idx="120">
                  <c:v>39417</c:v>
                </c:pt>
                <c:pt idx="121">
                  <c:v>39448</c:v>
                </c:pt>
                <c:pt idx="122">
                  <c:v>39479</c:v>
                </c:pt>
                <c:pt idx="123">
                  <c:v>39508</c:v>
                </c:pt>
                <c:pt idx="124">
                  <c:v>39539</c:v>
                </c:pt>
                <c:pt idx="125">
                  <c:v>39569</c:v>
                </c:pt>
                <c:pt idx="126">
                  <c:v>39600</c:v>
                </c:pt>
                <c:pt idx="127">
                  <c:v>39630</c:v>
                </c:pt>
                <c:pt idx="128">
                  <c:v>39661</c:v>
                </c:pt>
                <c:pt idx="129">
                  <c:v>39692</c:v>
                </c:pt>
                <c:pt idx="130">
                  <c:v>39722</c:v>
                </c:pt>
                <c:pt idx="131">
                  <c:v>39753</c:v>
                </c:pt>
                <c:pt idx="132">
                  <c:v>39783</c:v>
                </c:pt>
                <c:pt idx="133">
                  <c:v>39814</c:v>
                </c:pt>
                <c:pt idx="134">
                  <c:v>39845</c:v>
                </c:pt>
                <c:pt idx="135">
                  <c:v>39873</c:v>
                </c:pt>
                <c:pt idx="136">
                  <c:v>39904</c:v>
                </c:pt>
                <c:pt idx="137">
                  <c:v>39934</c:v>
                </c:pt>
                <c:pt idx="138">
                  <c:v>39965</c:v>
                </c:pt>
                <c:pt idx="139">
                  <c:v>39995</c:v>
                </c:pt>
                <c:pt idx="140">
                  <c:v>40026</c:v>
                </c:pt>
                <c:pt idx="141">
                  <c:v>40057</c:v>
                </c:pt>
                <c:pt idx="142">
                  <c:v>40087</c:v>
                </c:pt>
                <c:pt idx="143">
                  <c:v>40118</c:v>
                </c:pt>
                <c:pt idx="144">
                  <c:v>40148</c:v>
                </c:pt>
                <c:pt idx="145">
                  <c:v>40179</c:v>
                </c:pt>
                <c:pt idx="146">
                  <c:v>40210</c:v>
                </c:pt>
                <c:pt idx="147">
                  <c:v>40238</c:v>
                </c:pt>
                <c:pt idx="148">
                  <c:v>40269</c:v>
                </c:pt>
                <c:pt idx="149">
                  <c:v>40299</c:v>
                </c:pt>
                <c:pt idx="150">
                  <c:v>40330</c:v>
                </c:pt>
                <c:pt idx="151">
                  <c:v>40360</c:v>
                </c:pt>
                <c:pt idx="152">
                  <c:v>40391</c:v>
                </c:pt>
                <c:pt idx="153">
                  <c:v>40422</c:v>
                </c:pt>
                <c:pt idx="154">
                  <c:v>40452</c:v>
                </c:pt>
                <c:pt idx="155">
                  <c:v>40483</c:v>
                </c:pt>
                <c:pt idx="156">
                  <c:v>40513</c:v>
                </c:pt>
                <c:pt idx="157">
                  <c:v>40544</c:v>
                </c:pt>
                <c:pt idx="158">
                  <c:v>40575</c:v>
                </c:pt>
                <c:pt idx="159">
                  <c:v>40603</c:v>
                </c:pt>
                <c:pt idx="160">
                  <c:v>40634</c:v>
                </c:pt>
                <c:pt idx="161">
                  <c:v>40664</c:v>
                </c:pt>
                <c:pt idx="162">
                  <c:v>40695</c:v>
                </c:pt>
                <c:pt idx="163">
                  <c:v>40725</c:v>
                </c:pt>
                <c:pt idx="164">
                  <c:v>40756</c:v>
                </c:pt>
                <c:pt idx="165">
                  <c:v>40787</c:v>
                </c:pt>
                <c:pt idx="166">
                  <c:v>40817</c:v>
                </c:pt>
                <c:pt idx="167">
                  <c:v>40848</c:v>
                </c:pt>
                <c:pt idx="168">
                  <c:v>40878</c:v>
                </c:pt>
                <c:pt idx="169">
                  <c:v>40909</c:v>
                </c:pt>
                <c:pt idx="170">
                  <c:v>40940</c:v>
                </c:pt>
                <c:pt idx="171">
                  <c:v>40969</c:v>
                </c:pt>
                <c:pt idx="172">
                  <c:v>41000</c:v>
                </c:pt>
                <c:pt idx="173">
                  <c:v>41030</c:v>
                </c:pt>
                <c:pt idx="174">
                  <c:v>41061</c:v>
                </c:pt>
                <c:pt idx="175">
                  <c:v>41091</c:v>
                </c:pt>
                <c:pt idx="176">
                  <c:v>41122</c:v>
                </c:pt>
                <c:pt idx="177">
                  <c:v>41153</c:v>
                </c:pt>
                <c:pt idx="178">
                  <c:v>41183</c:v>
                </c:pt>
                <c:pt idx="179">
                  <c:v>41214</c:v>
                </c:pt>
                <c:pt idx="180">
                  <c:v>41244</c:v>
                </c:pt>
                <c:pt idx="181">
                  <c:v>41275</c:v>
                </c:pt>
                <c:pt idx="182">
                  <c:v>41306</c:v>
                </c:pt>
                <c:pt idx="183">
                  <c:v>41334</c:v>
                </c:pt>
                <c:pt idx="184">
                  <c:v>41365</c:v>
                </c:pt>
                <c:pt idx="185">
                  <c:v>41395</c:v>
                </c:pt>
                <c:pt idx="186">
                  <c:v>41426</c:v>
                </c:pt>
                <c:pt idx="187">
                  <c:v>41456</c:v>
                </c:pt>
                <c:pt idx="188">
                  <c:v>41487</c:v>
                </c:pt>
                <c:pt idx="189">
                  <c:v>41518</c:v>
                </c:pt>
                <c:pt idx="190">
                  <c:v>41548</c:v>
                </c:pt>
                <c:pt idx="191">
                  <c:v>41579</c:v>
                </c:pt>
                <c:pt idx="192">
                  <c:v>41609</c:v>
                </c:pt>
                <c:pt idx="193">
                  <c:v>41640</c:v>
                </c:pt>
                <c:pt idx="194">
                  <c:v>41671</c:v>
                </c:pt>
                <c:pt idx="195">
                  <c:v>41699</c:v>
                </c:pt>
                <c:pt idx="196">
                  <c:v>41730</c:v>
                </c:pt>
                <c:pt idx="197">
                  <c:v>41760</c:v>
                </c:pt>
                <c:pt idx="198">
                  <c:v>41791</c:v>
                </c:pt>
                <c:pt idx="199">
                  <c:v>41821</c:v>
                </c:pt>
                <c:pt idx="200">
                  <c:v>41852</c:v>
                </c:pt>
                <c:pt idx="201">
                  <c:v>41883</c:v>
                </c:pt>
                <c:pt idx="202">
                  <c:v>41913</c:v>
                </c:pt>
                <c:pt idx="203">
                  <c:v>41944</c:v>
                </c:pt>
                <c:pt idx="204">
                  <c:v>41974</c:v>
                </c:pt>
                <c:pt idx="205">
                  <c:v>42005</c:v>
                </c:pt>
                <c:pt idx="206">
                  <c:v>42036</c:v>
                </c:pt>
                <c:pt idx="207">
                  <c:v>42064</c:v>
                </c:pt>
                <c:pt idx="208">
                  <c:v>42095</c:v>
                </c:pt>
                <c:pt idx="209">
                  <c:v>42125</c:v>
                </c:pt>
                <c:pt idx="210">
                  <c:v>42156</c:v>
                </c:pt>
                <c:pt idx="211">
                  <c:v>42186</c:v>
                </c:pt>
                <c:pt idx="212">
                  <c:v>42217</c:v>
                </c:pt>
                <c:pt idx="213">
                  <c:v>42248</c:v>
                </c:pt>
                <c:pt idx="214">
                  <c:v>42278</c:v>
                </c:pt>
                <c:pt idx="215">
                  <c:v>42309</c:v>
                </c:pt>
                <c:pt idx="216">
                  <c:v>42339</c:v>
                </c:pt>
                <c:pt idx="217">
                  <c:v>42370</c:v>
                </c:pt>
                <c:pt idx="218">
                  <c:v>42401</c:v>
                </c:pt>
                <c:pt idx="219">
                  <c:v>42430</c:v>
                </c:pt>
                <c:pt idx="220">
                  <c:v>42461</c:v>
                </c:pt>
                <c:pt idx="221">
                  <c:v>42491</c:v>
                </c:pt>
                <c:pt idx="222">
                  <c:v>42522</c:v>
                </c:pt>
                <c:pt idx="223">
                  <c:v>42552</c:v>
                </c:pt>
                <c:pt idx="224">
                  <c:v>42583</c:v>
                </c:pt>
                <c:pt idx="225">
                  <c:v>42614</c:v>
                </c:pt>
                <c:pt idx="226">
                  <c:v>42644</c:v>
                </c:pt>
                <c:pt idx="227">
                  <c:v>42675</c:v>
                </c:pt>
                <c:pt idx="228">
                  <c:v>42705</c:v>
                </c:pt>
                <c:pt idx="229">
                  <c:v>42736</c:v>
                </c:pt>
                <c:pt idx="230">
                  <c:v>42767</c:v>
                </c:pt>
                <c:pt idx="231">
                  <c:v>42795</c:v>
                </c:pt>
                <c:pt idx="232">
                  <c:v>42826</c:v>
                </c:pt>
                <c:pt idx="233">
                  <c:v>42856</c:v>
                </c:pt>
                <c:pt idx="234">
                  <c:v>42887</c:v>
                </c:pt>
                <c:pt idx="235">
                  <c:v>42917</c:v>
                </c:pt>
                <c:pt idx="236">
                  <c:v>42948</c:v>
                </c:pt>
                <c:pt idx="237">
                  <c:v>42979</c:v>
                </c:pt>
                <c:pt idx="238">
                  <c:v>43009</c:v>
                </c:pt>
                <c:pt idx="239">
                  <c:v>43040</c:v>
                </c:pt>
                <c:pt idx="240">
                  <c:v>43070</c:v>
                </c:pt>
                <c:pt idx="241">
                  <c:v>43101</c:v>
                </c:pt>
                <c:pt idx="242">
                  <c:v>43132</c:v>
                </c:pt>
                <c:pt idx="243">
                  <c:v>43160</c:v>
                </c:pt>
                <c:pt idx="244">
                  <c:v>43191</c:v>
                </c:pt>
                <c:pt idx="245">
                  <c:v>43221</c:v>
                </c:pt>
                <c:pt idx="246">
                  <c:v>43252</c:v>
                </c:pt>
                <c:pt idx="247">
                  <c:v>43282</c:v>
                </c:pt>
                <c:pt idx="248">
                  <c:v>43313</c:v>
                </c:pt>
                <c:pt idx="249">
                  <c:v>43344</c:v>
                </c:pt>
                <c:pt idx="250">
                  <c:v>43374</c:v>
                </c:pt>
                <c:pt idx="251">
                  <c:v>43405</c:v>
                </c:pt>
                <c:pt idx="252">
                  <c:v>43435</c:v>
                </c:pt>
                <c:pt idx="253">
                  <c:v>43466</c:v>
                </c:pt>
                <c:pt idx="254">
                  <c:v>43497</c:v>
                </c:pt>
                <c:pt idx="255">
                  <c:v>43525</c:v>
                </c:pt>
                <c:pt idx="256">
                  <c:v>43556</c:v>
                </c:pt>
                <c:pt idx="257">
                  <c:v>43586</c:v>
                </c:pt>
                <c:pt idx="258">
                  <c:v>43617</c:v>
                </c:pt>
                <c:pt idx="259">
                  <c:v>43647</c:v>
                </c:pt>
                <c:pt idx="260">
                  <c:v>43678</c:v>
                </c:pt>
                <c:pt idx="261">
                  <c:v>43709</c:v>
                </c:pt>
                <c:pt idx="262">
                  <c:v>43739</c:v>
                </c:pt>
                <c:pt idx="263">
                  <c:v>43770</c:v>
                </c:pt>
                <c:pt idx="264">
                  <c:v>43800</c:v>
                </c:pt>
                <c:pt idx="265">
                  <c:v>43831</c:v>
                </c:pt>
                <c:pt idx="266">
                  <c:v>43862</c:v>
                </c:pt>
                <c:pt idx="267">
                  <c:v>43891</c:v>
                </c:pt>
                <c:pt idx="268">
                  <c:v>43922</c:v>
                </c:pt>
                <c:pt idx="269">
                  <c:v>43952</c:v>
                </c:pt>
                <c:pt idx="270">
                  <c:v>43983</c:v>
                </c:pt>
                <c:pt idx="271">
                  <c:v>44013</c:v>
                </c:pt>
                <c:pt idx="272">
                  <c:v>44044</c:v>
                </c:pt>
                <c:pt idx="273">
                  <c:v>44075</c:v>
                </c:pt>
                <c:pt idx="274">
                  <c:v>44105</c:v>
                </c:pt>
                <c:pt idx="275">
                  <c:v>44136</c:v>
                </c:pt>
                <c:pt idx="276">
                  <c:v>44166</c:v>
                </c:pt>
                <c:pt idx="277">
                  <c:v>44197</c:v>
                </c:pt>
                <c:pt idx="278">
                  <c:v>44228</c:v>
                </c:pt>
                <c:pt idx="279">
                  <c:v>44256</c:v>
                </c:pt>
                <c:pt idx="280">
                  <c:v>44287</c:v>
                </c:pt>
                <c:pt idx="281">
                  <c:v>44317</c:v>
                </c:pt>
                <c:pt idx="282">
                  <c:v>44348</c:v>
                </c:pt>
                <c:pt idx="283">
                  <c:v>44378</c:v>
                </c:pt>
                <c:pt idx="284">
                  <c:v>44409</c:v>
                </c:pt>
                <c:pt idx="285">
                  <c:v>44440</c:v>
                </c:pt>
                <c:pt idx="286">
                  <c:v>44470</c:v>
                </c:pt>
                <c:pt idx="287">
                  <c:v>44501</c:v>
                </c:pt>
                <c:pt idx="288">
                  <c:v>44531</c:v>
                </c:pt>
                <c:pt idx="289">
                  <c:v>44562</c:v>
                </c:pt>
                <c:pt idx="290">
                  <c:v>44593</c:v>
                </c:pt>
                <c:pt idx="291">
                  <c:v>44621</c:v>
                </c:pt>
                <c:pt idx="292">
                  <c:v>44652</c:v>
                </c:pt>
                <c:pt idx="293">
                  <c:v>44682</c:v>
                </c:pt>
                <c:pt idx="294">
                  <c:v>44713</c:v>
                </c:pt>
                <c:pt idx="295">
                  <c:v>44743</c:v>
                </c:pt>
              </c:numCache>
            </c:numRef>
          </c:cat>
          <c:val>
            <c:numRef>
              <c:f>'Average Wage Quartile'!$B$15:$B$310</c:f>
              <c:numCache>
                <c:formatCode>General</c:formatCode>
                <c:ptCount val="296"/>
                <c:pt idx="0">
                  <c:v>6.3</c:v>
                </c:pt>
                <c:pt idx="1">
                  <c:v>6.4</c:v>
                </c:pt>
                <c:pt idx="2">
                  <c:v>6.5</c:v>
                </c:pt>
                <c:pt idx="3">
                  <c:v>6.7</c:v>
                </c:pt>
                <c:pt idx="4">
                  <c:v>6.8</c:v>
                </c:pt>
                <c:pt idx="5">
                  <c:v>6.9</c:v>
                </c:pt>
                <c:pt idx="6">
                  <c:v>7</c:v>
                </c:pt>
                <c:pt idx="7">
                  <c:v>6.9</c:v>
                </c:pt>
                <c:pt idx="8">
                  <c:v>7</c:v>
                </c:pt>
                <c:pt idx="9">
                  <c:v>6.8</c:v>
                </c:pt>
                <c:pt idx="10">
                  <c:v>6.8</c:v>
                </c:pt>
                <c:pt idx="11">
                  <c:v>6.6</c:v>
                </c:pt>
                <c:pt idx="12">
                  <c:v>6.5</c:v>
                </c:pt>
                <c:pt idx="13">
                  <c:v>6.4</c:v>
                </c:pt>
                <c:pt idx="14">
                  <c:v>6.5</c:v>
                </c:pt>
                <c:pt idx="15">
                  <c:v>6.5</c:v>
                </c:pt>
                <c:pt idx="16">
                  <c:v>6.4</c:v>
                </c:pt>
                <c:pt idx="17">
                  <c:v>6.4</c:v>
                </c:pt>
                <c:pt idx="18">
                  <c:v>6.1</c:v>
                </c:pt>
                <c:pt idx="19">
                  <c:v>6</c:v>
                </c:pt>
                <c:pt idx="20">
                  <c:v>5.8</c:v>
                </c:pt>
                <c:pt idx="21">
                  <c:v>5.9</c:v>
                </c:pt>
                <c:pt idx="22">
                  <c:v>5.9</c:v>
                </c:pt>
                <c:pt idx="23">
                  <c:v>5.9</c:v>
                </c:pt>
                <c:pt idx="24">
                  <c:v>5.8</c:v>
                </c:pt>
                <c:pt idx="25">
                  <c:v>5.7</c:v>
                </c:pt>
                <c:pt idx="26">
                  <c:v>5.6</c:v>
                </c:pt>
                <c:pt idx="27">
                  <c:v>5.6</c:v>
                </c:pt>
                <c:pt idx="28">
                  <c:v>5.5</c:v>
                </c:pt>
                <c:pt idx="29">
                  <c:v>5.5</c:v>
                </c:pt>
                <c:pt idx="30">
                  <c:v>5.6</c:v>
                </c:pt>
                <c:pt idx="31">
                  <c:v>5.6</c:v>
                </c:pt>
                <c:pt idx="32">
                  <c:v>5.6</c:v>
                </c:pt>
                <c:pt idx="33">
                  <c:v>5.6</c:v>
                </c:pt>
                <c:pt idx="34">
                  <c:v>5.6</c:v>
                </c:pt>
                <c:pt idx="35">
                  <c:v>5.7</c:v>
                </c:pt>
                <c:pt idx="36">
                  <c:v>5.9</c:v>
                </c:pt>
                <c:pt idx="37">
                  <c:v>5.9</c:v>
                </c:pt>
                <c:pt idx="38">
                  <c:v>5.9</c:v>
                </c:pt>
                <c:pt idx="39">
                  <c:v>5.9</c:v>
                </c:pt>
                <c:pt idx="40">
                  <c:v>6</c:v>
                </c:pt>
                <c:pt idx="41">
                  <c:v>5.9</c:v>
                </c:pt>
                <c:pt idx="42">
                  <c:v>5.9</c:v>
                </c:pt>
                <c:pt idx="43">
                  <c:v>5.9</c:v>
                </c:pt>
                <c:pt idx="44">
                  <c:v>6</c:v>
                </c:pt>
                <c:pt idx="45">
                  <c:v>6</c:v>
                </c:pt>
                <c:pt idx="46">
                  <c:v>5.9</c:v>
                </c:pt>
                <c:pt idx="47">
                  <c:v>5.8</c:v>
                </c:pt>
                <c:pt idx="48">
                  <c:v>5.7</c:v>
                </c:pt>
                <c:pt idx="49">
                  <c:v>5.7</c:v>
                </c:pt>
                <c:pt idx="50">
                  <c:v>5.6</c:v>
                </c:pt>
                <c:pt idx="51">
                  <c:v>5.5</c:v>
                </c:pt>
                <c:pt idx="52">
                  <c:v>5.3</c:v>
                </c:pt>
                <c:pt idx="53">
                  <c:v>5.2</c:v>
                </c:pt>
                <c:pt idx="54">
                  <c:v>5.0999999999999996</c:v>
                </c:pt>
                <c:pt idx="55">
                  <c:v>4.9000000000000004</c:v>
                </c:pt>
                <c:pt idx="56">
                  <c:v>4.7</c:v>
                </c:pt>
                <c:pt idx="57">
                  <c:v>4.5999999999999996</c:v>
                </c:pt>
                <c:pt idx="58">
                  <c:v>4.5</c:v>
                </c:pt>
                <c:pt idx="59">
                  <c:v>4.3</c:v>
                </c:pt>
                <c:pt idx="60">
                  <c:v>4.0999999999999996</c:v>
                </c:pt>
                <c:pt idx="61">
                  <c:v>4</c:v>
                </c:pt>
                <c:pt idx="62">
                  <c:v>3.8</c:v>
                </c:pt>
                <c:pt idx="63">
                  <c:v>3.7</c:v>
                </c:pt>
                <c:pt idx="64">
                  <c:v>3.6</c:v>
                </c:pt>
                <c:pt idx="65">
                  <c:v>3.5</c:v>
                </c:pt>
                <c:pt idx="66">
                  <c:v>3.5</c:v>
                </c:pt>
                <c:pt idx="67">
                  <c:v>3.5</c:v>
                </c:pt>
                <c:pt idx="68">
                  <c:v>3.4</c:v>
                </c:pt>
                <c:pt idx="69">
                  <c:v>3.2</c:v>
                </c:pt>
                <c:pt idx="70">
                  <c:v>3.2</c:v>
                </c:pt>
                <c:pt idx="71">
                  <c:v>3.2</c:v>
                </c:pt>
                <c:pt idx="72">
                  <c:v>3.1</c:v>
                </c:pt>
                <c:pt idx="73">
                  <c:v>3.1</c:v>
                </c:pt>
                <c:pt idx="74">
                  <c:v>3.1</c:v>
                </c:pt>
                <c:pt idx="75">
                  <c:v>3.1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3.1</c:v>
                </c:pt>
                <c:pt idx="82">
                  <c:v>3.1</c:v>
                </c:pt>
                <c:pt idx="83">
                  <c:v>3.1</c:v>
                </c:pt>
                <c:pt idx="84">
                  <c:v>3.2</c:v>
                </c:pt>
                <c:pt idx="85">
                  <c:v>3.3</c:v>
                </c:pt>
                <c:pt idx="86">
                  <c:v>3.2</c:v>
                </c:pt>
                <c:pt idx="87">
                  <c:v>3.2</c:v>
                </c:pt>
                <c:pt idx="88">
                  <c:v>3.3</c:v>
                </c:pt>
                <c:pt idx="89">
                  <c:v>3.5</c:v>
                </c:pt>
                <c:pt idx="90">
                  <c:v>3.5</c:v>
                </c:pt>
                <c:pt idx="91">
                  <c:v>3.4</c:v>
                </c:pt>
                <c:pt idx="92">
                  <c:v>3.6</c:v>
                </c:pt>
                <c:pt idx="93">
                  <c:v>3.5</c:v>
                </c:pt>
                <c:pt idx="94">
                  <c:v>3.6</c:v>
                </c:pt>
                <c:pt idx="95">
                  <c:v>3.7</c:v>
                </c:pt>
                <c:pt idx="96">
                  <c:v>3.8</c:v>
                </c:pt>
                <c:pt idx="97">
                  <c:v>3.8</c:v>
                </c:pt>
                <c:pt idx="98">
                  <c:v>3.8</c:v>
                </c:pt>
                <c:pt idx="99">
                  <c:v>3.9</c:v>
                </c:pt>
                <c:pt idx="100">
                  <c:v>3.9</c:v>
                </c:pt>
                <c:pt idx="101">
                  <c:v>3.8</c:v>
                </c:pt>
                <c:pt idx="102">
                  <c:v>3.9</c:v>
                </c:pt>
                <c:pt idx="103">
                  <c:v>3.9</c:v>
                </c:pt>
                <c:pt idx="104">
                  <c:v>3.8</c:v>
                </c:pt>
                <c:pt idx="105">
                  <c:v>3.9</c:v>
                </c:pt>
                <c:pt idx="106">
                  <c:v>3.7</c:v>
                </c:pt>
                <c:pt idx="107">
                  <c:v>3.8</c:v>
                </c:pt>
                <c:pt idx="108">
                  <c:v>3.8</c:v>
                </c:pt>
                <c:pt idx="109">
                  <c:v>3.8</c:v>
                </c:pt>
                <c:pt idx="110">
                  <c:v>3.9</c:v>
                </c:pt>
                <c:pt idx="111">
                  <c:v>4</c:v>
                </c:pt>
                <c:pt idx="112">
                  <c:v>4</c:v>
                </c:pt>
                <c:pt idx="113">
                  <c:v>4.0999999999999996</c:v>
                </c:pt>
                <c:pt idx="114">
                  <c:v>4.0999999999999996</c:v>
                </c:pt>
                <c:pt idx="115">
                  <c:v>4.2</c:v>
                </c:pt>
                <c:pt idx="116">
                  <c:v>4.3</c:v>
                </c:pt>
                <c:pt idx="117">
                  <c:v>4.4000000000000004</c:v>
                </c:pt>
                <c:pt idx="118">
                  <c:v>4.5999999999999996</c:v>
                </c:pt>
                <c:pt idx="119">
                  <c:v>4.5999999999999996</c:v>
                </c:pt>
                <c:pt idx="120">
                  <c:v>4.5999999999999996</c:v>
                </c:pt>
                <c:pt idx="121">
                  <c:v>4.5999999999999996</c:v>
                </c:pt>
                <c:pt idx="122">
                  <c:v>4.5999999999999996</c:v>
                </c:pt>
                <c:pt idx="123">
                  <c:v>4.5</c:v>
                </c:pt>
                <c:pt idx="124">
                  <c:v>4.5</c:v>
                </c:pt>
                <c:pt idx="125">
                  <c:v>4.5999999999999996</c:v>
                </c:pt>
                <c:pt idx="126">
                  <c:v>4.7</c:v>
                </c:pt>
                <c:pt idx="127">
                  <c:v>4.7</c:v>
                </c:pt>
                <c:pt idx="128">
                  <c:v>4.5</c:v>
                </c:pt>
                <c:pt idx="129">
                  <c:v>4.4000000000000004</c:v>
                </c:pt>
                <c:pt idx="130">
                  <c:v>4.3</c:v>
                </c:pt>
                <c:pt idx="131">
                  <c:v>4.3</c:v>
                </c:pt>
                <c:pt idx="132">
                  <c:v>4.0999999999999996</c:v>
                </c:pt>
                <c:pt idx="133">
                  <c:v>4</c:v>
                </c:pt>
                <c:pt idx="134">
                  <c:v>3.9</c:v>
                </c:pt>
                <c:pt idx="135">
                  <c:v>3.8</c:v>
                </c:pt>
                <c:pt idx="136">
                  <c:v>3.7</c:v>
                </c:pt>
                <c:pt idx="137">
                  <c:v>3.7</c:v>
                </c:pt>
                <c:pt idx="138">
                  <c:v>3.5</c:v>
                </c:pt>
                <c:pt idx="139">
                  <c:v>3.3</c:v>
                </c:pt>
                <c:pt idx="140">
                  <c:v>3.2</c:v>
                </c:pt>
                <c:pt idx="141">
                  <c:v>3.1</c:v>
                </c:pt>
                <c:pt idx="142">
                  <c:v>3</c:v>
                </c:pt>
                <c:pt idx="143">
                  <c:v>2.9</c:v>
                </c:pt>
                <c:pt idx="144">
                  <c:v>2.7</c:v>
                </c:pt>
                <c:pt idx="145">
                  <c:v>2.6</c:v>
                </c:pt>
                <c:pt idx="146">
                  <c:v>2.5</c:v>
                </c:pt>
                <c:pt idx="147">
                  <c:v>2.5</c:v>
                </c:pt>
                <c:pt idx="148">
                  <c:v>2.2999999999999998</c:v>
                </c:pt>
                <c:pt idx="149">
                  <c:v>2.1</c:v>
                </c:pt>
                <c:pt idx="150">
                  <c:v>2.1</c:v>
                </c:pt>
                <c:pt idx="151">
                  <c:v>2</c:v>
                </c:pt>
                <c:pt idx="152">
                  <c:v>2</c:v>
                </c:pt>
                <c:pt idx="153">
                  <c:v>1.9</c:v>
                </c:pt>
                <c:pt idx="154">
                  <c:v>1.8</c:v>
                </c:pt>
                <c:pt idx="155">
                  <c:v>1.8</c:v>
                </c:pt>
                <c:pt idx="156">
                  <c:v>1.8</c:v>
                </c:pt>
                <c:pt idx="157">
                  <c:v>1.7</c:v>
                </c:pt>
                <c:pt idx="158">
                  <c:v>1.7</c:v>
                </c:pt>
                <c:pt idx="159">
                  <c:v>1.6</c:v>
                </c:pt>
                <c:pt idx="160">
                  <c:v>1.6</c:v>
                </c:pt>
                <c:pt idx="161">
                  <c:v>1.6</c:v>
                </c:pt>
                <c:pt idx="162">
                  <c:v>1.4</c:v>
                </c:pt>
                <c:pt idx="163">
                  <c:v>1.4</c:v>
                </c:pt>
                <c:pt idx="164">
                  <c:v>1.5</c:v>
                </c:pt>
                <c:pt idx="165">
                  <c:v>1.5</c:v>
                </c:pt>
                <c:pt idx="166">
                  <c:v>1.5</c:v>
                </c:pt>
                <c:pt idx="167">
                  <c:v>1.4</c:v>
                </c:pt>
                <c:pt idx="168">
                  <c:v>1.3</c:v>
                </c:pt>
                <c:pt idx="169">
                  <c:v>1.3</c:v>
                </c:pt>
                <c:pt idx="170">
                  <c:v>1.2</c:v>
                </c:pt>
                <c:pt idx="171">
                  <c:v>1.2</c:v>
                </c:pt>
                <c:pt idx="172">
                  <c:v>1.2</c:v>
                </c:pt>
                <c:pt idx="173">
                  <c:v>1.3</c:v>
                </c:pt>
                <c:pt idx="174">
                  <c:v>1.4</c:v>
                </c:pt>
                <c:pt idx="175">
                  <c:v>1.4</c:v>
                </c:pt>
                <c:pt idx="176">
                  <c:v>1.2</c:v>
                </c:pt>
                <c:pt idx="177">
                  <c:v>1.2</c:v>
                </c:pt>
                <c:pt idx="178">
                  <c:v>1.3</c:v>
                </c:pt>
                <c:pt idx="179">
                  <c:v>1.4</c:v>
                </c:pt>
                <c:pt idx="180">
                  <c:v>1.5</c:v>
                </c:pt>
                <c:pt idx="181">
                  <c:v>1.5</c:v>
                </c:pt>
                <c:pt idx="182">
                  <c:v>1.5</c:v>
                </c:pt>
                <c:pt idx="183">
                  <c:v>1.5</c:v>
                </c:pt>
                <c:pt idx="184">
                  <c:v>1.4</c:v>
                </c:pt>
                <c:pt idx="185">
                  <c:v>1.4</c:v>
                </c:pt>
                <c:pt idx="186">
                  <c:v>1.3</c:v>
                </c:pt>
                <c:pt idx="187">
                  <c:v>1.4</c:v>
                </c:pt>
                <c:pt idx="188">
                  <c:v>1.5</c:v>
                </c:pt>
                <c:pt idx="189">
                  <c:v>1.5</c:v>
                </c:pt>
                <c:pt idx="190">
                  <c:v>1.4</c:v>
                </c:pt>
                <c:pt idx="191">
                  <c:v>1.4</c:v>
                </c:pt>
                <c:pt idx="192">
                  <c:v>1.4</c:v>
                </c:pt>
                <c:pt idx="193">
                  <c:v>1.6</c:v>
                </c:pt>
                <c:pt idx="194">
                  <c:v>1.8</c:v>
                </c:pt>
                <c:pt idx="195">
                  <c:v>1.9</c:v>
                </c:pt>
                <c:pt idx="196">
                  <c:v>2</c:v>
                </c:pt>
                <c:pt idx="197">
                  <c:v>2</c:v>
                </c:pt>
                <c:pt idx="198">
                  <c:v>2.1</c:v>
                </c:pt>
                <c:pt idx="199">
                  <c:v>2.1</c:v>
                </c:pt>
                <c:pt idx="200">
                  <c:v>2.1</c:v>
                </c:pt>
                <c:pt idx="201">
                  <c:v>2.2000000000000002</c:v>
                </c:pt>
                <c:pt idx="202">
                  <c:v>2.4</c:v>
                </c:pt>
                <c:pt idx="203">
                  <c:v>2.5</c:v>
                </c:pt>
                <c:pt idx="204">
                  <c:v>2.6</c:v>
                </c:pt>
                <c:pt idx="205">
                  <c:v>2.7</c:v>
                </c:pt>
                <c:pt idx="206">
                  <c:v>2.6</c:v>
                </c:pt>
                <c:pt idx="207">
                  <c:v>2.8</c:v>
                </c:pt>
                <c:pt idx="208">
                  <c:v>2.9</c:v>
                </c:pt>
                <c:pt idx="209">
                  <c:v>3.2</c:v>
                </c:pt>
                <c:pt idx="210">
                  <c:v>3.3</c:v>
                </c:pt>
                <c:pt idx="211">
                  <c:v>3.6</c:v>
                </c:pt>
                <c:pt idx="212">
                  <c:v>3.6</c:v>
                </c:pt>
                <c:pt idx="213">
                  <c:v>3.5</c:v>
                </c:pt>
                <c:pt idx="214">
                  <c:v>3.6</c:v>
                </c:pt>
                <c:pt idx="215">
                  <c:v>3.5</c:v>
                </c:pt>
                <c:pt idx="216">
                  <c:v>3.5</c:v>
                </c:pt>
                <c:pt idx="217">
                  <c:v>3.4</c:v>
                </c:pt>
                <c:pt idx="218">
                  <c:v>3.5</c:v>
                </c:pt>
                <c:pt idx="219">
                  <c:v>3.5</c:v>
                </c:pt>
                <c:pt idx="220">
                  <c:v>3.6</c:v>
                </c:pt>
                <c:pt idx="221">
                  <c:v>3.6</c:v>
                </c:pt>
                <c:pt idx="222">
                  <c:v>3.7</c:v>
                </c:pt>
                <c:pt idx="223">
                  <c:v>3.7</c:v>
                </c:pt>
                <c:pt idx="224">
                  <c:v>3.8</c:v>
                </c:pt>
                <c:pt idx="225">
                  <c:v>4</c:v>
                </c:pt>
                <c:pt idx="226">
                  <c:v>4.0999999999999996</c:v>
                </c:pt>
                <c:pt idx="227">
                  <c:v>4.0999999999999996</c:v>
                </c:pt>
                <c:pt idx="228">
                  <c:v>4.2</c:v>
                </c:pt>
                <c:pt idx="229">
                  <c:v>4.2</c:v>
                </c:pt>
                <c:pt idx="230">
                  <c:v>4.0999999999999996</c:v>
                </c:pt>
                <c:pt idx="231">
                  <c:v>4.3</c:v>
                </c:pt>
                <c:pt idx="232">
                  <c:v>4.2</c:v>
                </c:pt>
                <c:pt idx="233">
                  <c:v>4.0999999999999996</c:v>
                </c:pt>
                <c:pt idx="234">
                  <c:v>3.9</c:v>
                </c:pt>
                <c:pt idx="235">
                  <c:v>4</c:v>
                </c:pt>
                <c:pt idx="236">
                  <c:v>4.0999999999999996</c:v>
                </c:pt>
                <c:pt idx="237">
                  <c:v>4</c:v>
                </c:pt>
                <c:pt idx="238">
                  <c:v>3.9</c:v>
                </c:pt>
                <c:pt idx="239">
                  <c:v>3.8</c:v>
                </c:pt>
                <c:pt idx="240">
                  <c:v>3.7</c:v>
                </c:pt>
                <c:pt idx="241">
                  <c:v>3.7</c:v>
                </c:pt>
                <c:pt idx="242">
                  <c:v>3.8</c:v>
                </c:pt>
                <c:pt idx="243">
                  <c:v>3.8</c:v>
                </c:pt>
                <c:pt idx="244">
                  <c:v>3.8</c:v>
                </c:pt>
                <c:pt idx="245">
                  <c:v>3.8</c:v>
                </c:pt>
                <c:pt idx="246">
                  <c:v>4</c:v>
                </c:pt>
                <c:pt idx="247">
                  <c:v>4</c:v>
                </c:pt>
                <c:pt idx="248">
                  <c:v>4</c:v>
                </c:pt>
                <c:pt idx="249">
                  <c:v>4.0999999999999996</c:v>
                </c:pt>
                <c:pt idx="250">
                  <c:v>4.2</c:v>
                </c:pt>
                <c:pt idx="251">
                  <c:v>4.3</c:v>
                </c:pt>
                <c:pt idx="252">
                  <c:v>4.4000000000000004</c:v>
                </c:pt>
                <c:pt idx="253">
                  <c:v>4.5</c:v>
                </c:pt>
                <c:pt idx="254">
                  <c:v>4.5</c:v>
                </c:pt>
                <c:pt idx="255">
                  <c:v>4.4000000000000004</c:v>
                </c:pt>
                <c:pt idx="256">
                  <c:v>4.4000000000000004</c:v>
                </c:pt>
                <c:pt idx="257">
                  <c:v>4.4000000000000004</c:v>
                </c:pt>
                <c:pt idx="258">
                  <c:v>4.5</c:v>
                </c:pt>
                <c:pt idx="259">
                  <c:v>4.5</c:v>
                </c:pt>
                <c:pt idx="260">
                  <c:v>4.4000000000000004</c:v>
                </c:pt>
                <c:pt idx="261">
                  <c:v>4.5</c:v>
                </c:pt>
                <c:pt idx="262">
                  <c:v>4.4000000000000004</c:v>
                </c:pt>
                <c:pt idx="263">
                  <c:v>4.5</c:v>
                </c:pt>
                <c:pt idx="264">
                  <c:v>4.5999999999999996</c:v>
                </c:pt>
                <c:pt idx="265">
                  <c:v>4.7</c:v>
                </c:pt>
                <c:pt idx="266">
                  <c:v>4.7</c:v>
                </c:pt>
                <c:pt idx="267">
                  <c:v>4.5999999999999996</c:v>
                </c:pt>
                <c:pt idx="268">
                  <c:v>4.5999999999999996</c:v>
                </c:pt>
                <c:pt idx="269">
                  <c:v>4.5999999999999996</c:v>
                </c:pt>
                <c:pt idx="270">
                  <c:v>4.4000000000000004</c:v>
                </c:pt>
                <c:pt idx="271">
                  <c:v>4.4000000000000004</c:v>
                </c:pt>
                <c:pt idx="272">
                  <c:v>4.4000000000000004</c:v>
                </c:pt>
                <c:pt idx="273">
                  <c:v>4.3</c:v>
                </c:pt>
                <c:pt idx="274">
                  <c:v>4.3</c:v>
                </c:pt>
                <c:pt idx="275">
                  <c:v>4.2</c:v>
                </c:pt>
                <c:pt idx="276">
                  <c:v>4.2</c:v>
                </c:pt>
                <c:pt idx="277">
                  <c:v>4</c:v>
                </c:pt>
                <c:pt idx="278">
                  <c:v>4.2</c:v>
                </c:pt>
                <c:pt idx="279">
                  <c:v>4.3</c:v>
                </c:pt>
                <c:pt idx="280">
                  <c:v>4.0999999999999996</c:v>
                </c:pt>
                <c:pt idx="281">
                  <c:v>4.2</c:v>
                </c:pt>
                <c:pt idx="282">
                  <c:v>4.4000000000000004</c:v>
                </c:pt>
                <c:pt idx="283">
                  <c:v>4.5999999999999996</c:v>
                </c:pt>
                <c:pt idx="284">
                  <c:v>4.8</c:v>
                </c:pt>
                <c:pt idx="285">
                  <c:v>4.9000000000000004</c:v>
                </c:pt>
                <c:pt idx="286">
                  <c:v>5.0999999999999996</c:v>
                </c:pt>
                <c:pt idx="287">
                  <c:v>5.0999999999999996</c:v>
                </c:pt>
                <c:pt idx="288">
                  <c:v>5.4</c:v>
                </c:pt>
                <c:pt idx="289">
                  <c:v>5.8</c:v>
                </c:pt>
                <c:pt idx="290">
                  <c:v>5.9</c:v>
                </c:pt>
                <c:pt idx="291">
                  <c:v>6.1</c:v>
                </c:pt>
                <c:pt idx="292">
                  <c:v>6.4</c:v>
                </c:pt>
                <c:pt idx="293">
                  <c:v>6.7</c:v>
                </c:pt>
                <c:pt idx="294">
                  <c:v>7</c:v>
                </c:pt>
                <c:pt idx="295">
                  <c:v>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0B-41C4-9607-55E4319DBD0F}"/>
            </c:ext>
          </c:extLst>
        </c:ser>
        <c:ser>
          <c:idx val="1"/>
          <c:order val="1"/>
          <c:tx>
            <c:v>2nd quartile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'Average Wage Quartile'!$A$15:$A$310</c:f>
              <c:numCache>
                <c:formatCode>m/d/yyyy</c:formatCode>
                <c:ptCount val="296"/>
                <c:pt idx="0">
                  <c:v>35765</c:v>
                </c:pt>
                <c:pt idx="1">
                  <c:v>35796</c:v>
                </c:pt>
                <c:pt idx="2">
                  <c:v>35827</c:v>
                </c:pt>
                <c:pt idx="3">
                  <c:v>35855</c:v>
                </c:pt>
                <c:pt idx="4">
                  <c:v>35886</c:v>
                </c:pt>
                <c:pt idx="5">
                  <c:v>35916</c:v>
                </c:pt>
                <c:pt idx="6">
                  <c:v>35947</c:v>
                </c:pt>
                <c:pt idx="7">
                  <c:v>35977</c:v>
                </c:pt>
                <c:pt idx="8">
                  <c:v>36008</c:v>
                </c:pt>
                <c:pt idx="9">
                  <c:v>36039</c:v>
                </c:pt>
                <c:pt idx="10">
                  <c:v>36069</c:v>
                </c:pt>
                <c:pt idx="11">
                  <c:v>36100</c:v>
                </c:pt>
                <c:pt idx="12">
                  <c:v>36130</c:v>
                </c:pt>
                <c:pt idx="13">
                  <c:v>36161</c:v>
                </c:pt>
                <c:pt idx="14">
                  <c:v>36192</c:v>
                </c:pt>
                <c:pt idx="15">
                  <c:v>36220</c:v>
                </c:pt>
                <c:pt idx="16">
                  <c:v>36251</c:v>
                </c:pt>
                <c:pt idx="17">
                  <c:v>36281</c:v>
                </c:pt>
                <c:pt idx="18">
                  <c:v>36312</c:v>
                </c:pt>
                <c:pt idx="19">
                  <c:v>36342</c:v>
                </c:pt>
                <c:pt idx="20">
                  <c:v>36373</c:v>
                </c:pt>
                <c:pt idx="21">
                  <c:v>36404</c:v>
                </c:pt>
                <c:pt idx="22">
                  <c:v>36434</c:v>
                </c:pt>
                <c:pt idx="23">
                  <c:v>36465</c:v>
                </c:pt>
                <c:pt idx="24">
                  <c:v>36495</c:v>
                </c:pt>
                <c:pt idx="25">
                  <c:v>36526</c:v>
                </c:pt>
                <c:pt idx="26">
                  <c:v>36557</c:v>
                </c:pt>
                <c:pt idx="27">
                  <c:v>36586</c:v>
                </c:pt>
                <c:pt idx="28">
                  <c:v>36617</c:v>
                </c:pt>
                <c:pt idx="29">
                  <c:v>36647</c:v>
                </c:pt>
                <c:pt idx="30">
                  <c:v>36678</c:v>
                </c:pt>
                <c:pt idx="31">
                  <c:v>36708</c:v>
                </c:pt>
                <c:pt idx="32">
                  <c:v>36739</c:v>
                </c:pt>
                <c:pt idx="33">
                  <c:v>36770</c:v>
                </c:pt>
                <c:pt idx="34">
                  <c:v>36800</c:v>
                </c:pt>
                <c:pt idx="35">
                  <c:v>36831</c:v>
                </c:pt>
                <c:pt idx="36">
                  <c:v>36861</c:v>
                </c:pt>
                <c:pt idx="37">
                  <c:v>36892</c:v>
                </c:pt>
                <c:pt idx="38">
                  <c:v>36923</c:v>
                </c:pt>
                <c:pt idx="39">
                  <c:v>36951</c:v>
                </c:pt>
                <c:pt idx="40">
                  <c:v>36982</c:v>
                </c:pt>
                <c:pt idx="41">
                  <c:v>37012</c:v>
                </c:pt>
                <c:pt idx="42">
                  <c:v>37043</c:v>
                </c:pt>
                <c:pt idx="43">
                  <c:v>37073</c:v>
                </c:pt>
                <c:pt idx="44">
                  <c:v>37104</c:v>
                </c:pt>
                <c:pt idx="45">
                  <c:v>37135</c:v>
                </c:pt>
                <c:pt idx="46">
                  <c:v>37165</c:v>
                </c:pt>
                <c:pt idx="47">
                  <c:v>37196</c:v>
                </c:pt>
                <c:pt idx="48">
                  <c:v>37226</c:v>
                </c:pt>
                <c:pt idx="49">
                  <c:v>37257</c:v>
                </c:pt>
                <c:pt idx="50">
                  <c:v>37288</c:v>
                </c:pt>
                <c:pt idx="51">
                  <c:v>37316</c:v>
                </c:pt>
                <c:pt idx="52">
                  <c:v>37347</c:v>
                </c:pt>
                <c:pt idx="53">
                  <c:v>37377</c:v>
                </c:pt>
                <c:pt idx="54">
                  <c:v>37408</c:v>
                </c:pt>
                <c:pt idx="55">
                  <c:v>37438</c:v>
                </c:pt>
                <c:pt idx="56">
                  <c:v>37469</c:v>
                </c:pt>
                <c:pt idx="57">
                  <c:v>37500</c:v>
                </c:pt>
                <c:pt idx="58">
                  <c:v>37530</c:v>
                </c:pt>
                <c:pt idx="59">
                  <c:v>37561</c:v>
                </c:pt>
                <c:pt idx="60">
                  <c:v>37591</c:v>
                </c:pt>
                <c:pt idx="61">
                  <c:v>37622</c:v>
                </c:pt>
                <c:pt idx="62">
                  <c:v>37653</c:v>
                </c:pt>
                <c:pt idx="63">
                  <c:v>37681</c:v>
                </c:pt>
                <c:pt idx="64">
                  <c:v>37712</c:v>
                </c:pt>
                <c:pt idx="65">
                  <c:v>37742</c:v>
                </c:pt>
                <c:pt idx="66">
                  <c:v>37773</c:v>
                </c:pt>
                <c:pt idx="67">
                  <c:v>37803</c:v>
                </c:pt>
                <c:pt idx="68">
                  <c:v>37834</c:v>
                </c:pt>
                <c:pt idx="69">
                  <c:v>37865</c:v>
                </c:pt>
                <c:pt idx="70">
                  <c:v>37895</c:v>
                </c:pt>
                <c:pt idx="71">
                  <c:v>37926</c:v>
                </c:pt>
                <c:pt idx="72">
                  <c:v>37956</c:v>
                </c:pt>
                <c:pt idx="73">
                  <c:v>37987</c:v>
                </c:pt>
                <c:pt idx="74">
                  <c:v>38018</c:v>
                </c:pt>
                <c:pt idx="75">
                  <c:v>38047</c:v>
                </c:pt>
                <c:pt idx="76">
                  <c:v>38078</c:v>
                </c:pt>
                <c:pt idx="77">
                  <c:v>38108</c:v>
                </c:pt>
                <c:pt idx="78">
                  <c:v>38139</c:v>
                </c:pt>
                <c:pt idx="79">
                  <c:v>38169</c:v>
                </c:pt>
                <c:pt idx="80">
                  <c:v>38200</c:v>
                </c:pt>
                <c:pt idx="81">
                  <c:v>38231</c:v>
                </c:pt>
                <c:pt idx="82">
                  <c:v>38261</c:v>
                </c:pt>
                <c:pt idx="83">
                  <c:v>38292</c:v>
                </c:pt>
                <c:pt idx="84">
                  <c:v>38322</c:v>
                </c:pt>
                <c:pt idx="85">
                  <c:v>38353</c:v>
                </c:pt>
                <c:pt idx="86">
                  <c:v>38384</c:v>
                </c:pt>
                <c:pt idx="87">
                  <c:v>38412</c:v>
                </c:pt>
                <c:pt idx="88">
                  <c:v>38443</c:v>
                </c:pt>
                <c:pt idx="89">
                  <c:v>38473</c:v>
                </c:pt>
                <c:pt idx="90">
                  <c:v>38504</c:v>
                </c:pt>
                <c:pt idx="91">
                  <c:v>38534</c:v>
                </c:pt>
                <c:pt idx="92">
                  <c:v>38565</c:v>
                </c:pt>
                <c:pt idx="93">
                  <c:v>38596</c:v>
                </c:pt>
                <c:pt idx="94">
                  <c:v>38626</c:v>
                </c:pt>
                <c:pt idx="95">
                  <c:v>38657</c:v>
                </c:pt>
                <c:pt idx="96">
                  <c:v>38687</c:v>
                </c:pt>
                <c:pt idx="97">
                  <c:v>38718</c:v>
                </c:pt>
                <c:pt idx="98">
                  <c:v>38749</c:v>
                </c:pt>
                <c:pt idx="99">
                  <c:v>38777</c:v>
                </c:pt>
                <c:pt idx="100">
                  <c:v>38808</c:v>
                </c:pt>
                <c:pt idx="101">
                  <c:v>38838</c:v>
                </c:pt>
                <c:pt idx="102">
                  <c:v>38869</c:v>
                </c:pt>
                <c:pt idx="103">
                  <c:v>38899</c:v>
                </c:pt>
                <c:pt idx="104">
                  <c:v>38930</c:v>
                </c:pt>
                <c:pt idx="105">
                  <c:v>38961</c:v>
                </c:pt>
                <c:pt idx="106">
                  <c:v>38991</c:v>
                </c:pt>
                <c:pt idx="107">
                  <c:v>39022</c:v>
                </c:pt>
                <c:pt idx="108">
                  <c:v>39052</c:v>
                </c:pt>
                <c:pt idx="109">
                  <c:v>39083</c:v>
                </c:pt>
                <c:pt idx="110">
                  <c:v>39114</c:v>
                </c:pt>
                <c:pt idx="111">
                  <c:v>39142</c:v>
                </c:pt>
                <c:pt idx="112">
                  <c:v>39173</c:v>
                </c:pt>
                <c:pt idx="113">
                  <c:v>39203</c:v>
                </c:pt>
                <c:pt idx="114">
                  <c:v>39234</c:v>
                </c:pt>
                <c:pt idx="115">
                  <c:v>39264</c:v>
                </c:pt>
                <c:pt idx="116">
                  <c:v>39295</c:v>
                </c:pt>
                <c:pt idx="117">
                  <c:v>39326</c:v>
                </c:pt>
                <c:pt idx="118">
                  <c:v>39356</c:v>
                </c:pt>
                <c:pt idx="119">
                  <c:v>39387</c:v>
                </c:pt>
                <c:pt idx="120">
                  <c:v>39417</c:v>
                </c:pt>
                <c:pt idx="121">
                  <c:v>39448</c:v>
                </c:pt>
                <c:pt idx="122">
                  <c:v>39479</c:v>
                </c:pt>
                <c:pt idx="123">
                  <c:v>39508</c:v>
                </c:pt>
                <c:pt idx="124">
                  <c:v>39539</c:v>
                </c:pt>
                <c:pt idx="125">
                  <c:v>39569</c:v>
                </c:pt>
                <c:pt idx="126">
                  <c:v>39600</c:v>
                </c:pt>
                <c:pt idx="127">
                  <c:v>39630</c:v>
                </c:pt>
                <c:pt idx="128">
                  <c:v>39661</c:v>
                </c:pt>
                <c:pt idx="129">
                  <c:v>39692</c:v>
                </c:pt>
                <c:pt idx="130">
                  <c:v>39722</c:v>
                </c:pt>
                <c:pt idx="131">
                  <c:v>39753</c:v>
                </c:pt>
                <c:pt idx="132">
                  <c:v>39783</c:v>
                </c:pt>
                <c:pt idx="133">
                  <c:v>39814</c:v>
                </c:pt>
                <c:pt idx="134">
                  <c:v>39845</c:v>
                </c:pt>
                <c:pt idx="135">
                  <c:v>39873</c:v>
                </c:pt>
                <c:pt idx="136">
                  <c:v>39904</c:v>
                </c:pt>
                <c:pt idx="137">
                  <c:v>39934</c:v>
                </c:pt>
                <c:pt idx="138">
                  <c:v>39965</c:v>
                </c:pt>
                <c:pt idx="139">
                  <c:v>39995</c:v>
                </c:pt>
                <c:pt idx="140">
                  <c:v>40026</c:v>
                </c:pt>
                <c:pt idx="141">
                  <c:v>40057</c:v>
                </c:pt>
                <c:pt idx="142">
                  <c:v>40087</c:v>
                </c:pt>
                <c:pt idx="143">
                  <c:v>40118</c:v>
                </c:pt>
                <c:pt idx="144">
                  <c:v>40148</c:v>
                </c:pt>
                <c:pt idx="145">
                  <c:v>40179</c:v>
                </c:pt>
                <c:pt idx="146">
                  <c:v>40210</c:v>
                </c:pt>
                <c:pt idx="147">
                  <c:v>40238</c:v>
                </c:pt>
                <c:pt idx="148">
                  <c:v>40269</c:v>
                </c:pt>
                <c:pt idx="149">
                  <c:v>40299</c:v>
                </c:pt>
                <c:pt idx="150">
                  <c:v>40330</c:v>
                </c:pt>
                <c:pt idx="151">
                  <c:v>40360</c:v>
                </c:pt>
                <c:pt idx="152">
                  <c:v>40391</c:v>
                </c:pt>
                <c:pt idx="153">
                  <c:v>40422</c:v>
                </c:pt>
                <c:pt idx="154">
                  <c:v>40452</c:v>
                </c:pt>
                <c:pt idx="155">
                  <c:v>40483</c:v>
                </c:pt>
                <c:pt idx="156">
                  <c:v>40513</c:v>
                </c:pt>
                <c:pt idx="157">
                  <c:v>40544</c:v>
                </c:pt>
                <c:pt idx="158">
                  <c:v>40575</c:v>
                </c:pt>
                <c:pt idx="159">
                  <c:v>40603</c:v>
                </c:pt>
                <c:pt idx="160">
                  <c:v>40634</c:v>
                </c:pt>
                <c:pt idx="161">
                  <c:v>40664</c:v>
                </c:pt>
                <c:pt idx="162">
                  <c:v>40695</c:v>
                </c:pt>
                <c:pt idx="163">
                  <c:v>40725</c:v>
                </c:pt>
                <c:pt idx="164">
                  <c:v>40756</c:v>
                </c:pt>
                <c:pt idx="165">
                  <c:v>40787</c:v>
                </c:pt>
                <c:pt idx="166">
                  <c:v>40817</c:v>
                </c:pt>
                <c:pt idx="167">
                  <c:v>40848</c:v>
                </c:pt>
                <c:pt idx="168">
                  <c:v>40878</c:v>
                </c:pt>
                <c:pt idx="169">
                  <c:v>40909</c:v>
                </c:pt>
                <c:pt idx="170">
                  <c:v>40940</c:v>
                </c:pt>
                <c:pt idx="171">
                  <c:v>40969</c:v>
                </c:pt>
                <c:pt idx="172">
                  <c:v>41000</c:v>
                </c:pt>
                <c:pt idx="173">
                  <c:v>41030</c:v>
                </c:pt>
                <c:pt idx="174">
                  <c:v>41061</c:v>
                </c:pt>
                <c:pt idx="175">
                  <c:v>41091</c:v>
                </c:pt>
                <c:pt idx="176">
                  <c:v>41122</c:v>
                </c:pt>
                <c:pt idx="177">
                  <c:v>41153</c:v>
                </c:pt>
                <c:pt idx="178">
                  <c:v>41183</c:v>
                </c:pt>
                <c:pt idx="179">
                  <c:v>41214</c:v>
                </c:pt>
                <c:pt idx="180">
                  <c:v>41244</c:v>
                </c:pt>
                <c:pt idx="181">
                  <c:v>41275</c:v>
                </c:pt>
                <c:pt idx="182">
                  <c:v>41306</c:v>
                </c:pt>
                <c:pt idx="183">
                  <c:v>41334</c:v>
                </c:pt>
                <c:pt idx="184">
                  <c:v>41365</c:v>
                </c:pt>
                <c:pt idx="185">
                  <c:v>41395</c:v>
                </c:pt>
                <c:pt idx="186">
                  <c:v>41426</c:v>
                </c:pt>
                <c:pt idx="187">
                  <c:v>41456</c:v>
                </c:pt>
                <c:pt idx="188">
                  <c:v>41487</c:v>
                </c:pt>
                <c:pt idx="189">
                  <c:v>41518</c:v>
                </c:pt>
                <c:pt idx="190">
                  <c:v>41548</c:v>
                </c:pt>
                <c:pt idx="191">
                  <c:v>41579</c:v>
                </c:pt>
                <c:pt idx="192">
                  <c:v>41609</c:v>
                </c:pt>
                <c:pt idx="193">
                  <c:v>41640</c:v>
                </c:pt>
                <c:pt idx="194">
                  <c:v>41671</c:v>
                </c:pt>
                <c:pt idx="195">
                  <c:v>41699</c:v>
                </c:pt>
                <c:pt idx="196">
                  <c:v>41730</c:v>
                </c:pt>
                <c:pt idx="197">
                  <c:v>41760</c:v>
                </c:pt>
                <c:pt idx="198">
                  <c:v>41791</c:v>
                </c:pt>
                <c:pt idx="199">
                  <c:v>41821</c:v>
                </c:pt>
                <c:pt idx="200">
                  <c:v>41852</c:v>
                </c:pt>
                <c:pt idx="201">
                  <c:v>41883</c:v>
                </c:pt>
                <c:pt idx="202">
                  <c:v>41913</c:v>
                </c:pt>
                <c:pt idx="203">
                  <c:v>41944</c:v>
                </c:pt>
                <c:pt idx="204">
                  <c:v>41974</c:v>
                </c:pt>
                <c:pt idx="205">
                  <c:v>42005</c:v>
                </c:pt>
                <c:pt idx="206">
                  <c:v>42036</c:v>
                </c:pt>
                <c:pt idx="207">
                  <c:v>42064</c:v>
                </c:pt>
                <c:pt idx="208">
                  <c:v>42095</c:v>
                </c:pt>
                <c:pt idx="209">
                  <c:v>42125</c:v>
                </c:pt>
                <c:pt idx="210">
                  <c:v>42156</c:v>
                </c:pt>
                <c:pt idx="211">
                  <c:v>42186</c:v>
                </c:pt>
                <c:pt idx="212">
                  <c:v>42217</c:v>
                </c:pt>
                <c:pt idx="213">
                  <c:v>42248</c:v>
                </c:pt>
                <c:pt idx="214">
                  <c:v>42278</c:v>
                </c:pt>
                <c:pt idx="215">
                  <c:v>42309</c:v>
                </c:pt>
                <c:pt idx="216">
                  <c:v>42339</c:v>
                </c:pt>
                <c:pt idx="217">
                  <c:v>42370</c:v>
                </c:pt>
                <c:pt idx="218">
                  <c:v>42401</c:v>
                </c:pt>
                <c:pt idx="219">
                  <c:v>42430</c:v>
                </c:pt>
                <c:pt idx="220">
                  <c:v>42461</c:v>
                </c:pt>
                <c:pt idx="221">
                  <c:v>42491</c:v>
                </c:pt>
                <c:pt idx="222">
                  <c:v>42522</c:v>
                </c:pt>
                <c:pt idx="223">
                  <c:v>42552</c:v>
                </c:pt>
                <c:pt idx="224">
                  <c:v>42583</c:v>
                </c:pt>
                <c:pt idx="225">
                  <c:v>42614</c:v>
                </c:pt>
                <c:pt idx="226">
                  <c:v>42644</c:v>
                </c:pt>
                <c:pt idx="227">
                  <c:v>42675</c:v>
                </c:pt>
                <c:pt idx="228">
                  <c:v>42705</c:v>
                </c:pt>
                <c:pt idx="229">
                  <c:v>42736</c:v>
                </c:pt>
                <c:pt idx="230">
                  <c:v>42767</c:v>
                </c:pt>
                <c:pt idx="231">
                  <c:v>42795</c:v>
                </c:pt>
                <c:pt idx="232">
                  <c:v>42826</c:v>
                </c:pt>
                <c:pt idx="233">
                  <c:v>42856</c:v>
                </c:pt>
                <c:pt idx="234">
                  <c:v>42887</c:v>
                </c:pt>
                <c:pt idx="235">
                  <c:v>42917</c:v>
                </c:pt>
                <c:pt idx="236">
                  <c:v>42948</c:v>
                </c:pt>
                <c:pt idx="237">
                  <c:v>42979</c:v>
                </c:pt>
                <c:pt idx="238">
                  <c:v>43009</c:v>
                </c:pt>
                <c:pt idx="239">
                  <c:v>43040</c:v>
                </c:pt>
                <c:pt idx="240">
                  <c:v>43070</c:v>
                </c:pt>
                <c:pt idx="241">
                  <c:v>43101</c:v>
                </c:pt>
                <c:pt idx="242">
                  <c:v>43132</c:v>
                </c:pt>
                <c:pt idx="243">
                  <c:v>43160</c:v>
                </c:pt>
                <c:pt idx="244">
                  <c:v>43191</c:v>
                </c:pt>
                <c:pt idx="245">
                  <c:v>43221</c:v>
                </c:pt>
                <c:pt idx="246">
                  <c:v>43252</c:v>
                </c:pt>
                <c:pt idx="247">
                  <c:v>43282</c:v>
                </c:pt>
                <c:pt idx="248">
                  <c:v>43313</c:v>
                </c:pt>
                <c:pt idx="249">
                  <c:v>43344</c:v>
                </c:pt>
                <c:pt idx="250">
                  <c:v>43374</c:v>
                </c:pt>
                <c:pt idx="251">
                  <c:v>43405</c:v>
                </c:pt>
                <c:pt idx="252">
                  <c:v>43435</c:v>
                </c:pt>
                <c:pt idx="253">
                  <c:v>43466</c:v>
                </c:pt>
                <c:pt idx="254">
                  <c:v>43497</c:v>
                </c:pt>
                <c:pt idx="255">
                  <c:v>43525</c:v>
                </c:pt>
                <c:pt idx="256">
                  <c:v>43556</c:v>
                </c:pt>
                <c:pt idx="257">
                  <c:v>43586</c:v>
                </c:pt>
                <c:pt idx="258">
                  <c:v>43617</c:v>
                </c:pt>
                <c:pt idx="259">
                  <c:v>43647</c:v>
                </c:pt>
                <c:pt idx="260">
                  <c:v>43678</c:v>
                </c:pt>
                <c:pt idx="261">
                  <c:v>43709</c:v>
                </c:pt>
                <c:pt idx="262">
                  <c:v>43739</c:v>
                </c:pt>
                <c:pt idx="263">
                  <c:v>43770</c:v>
                </c:pt>
                <c:pt idx="264">
                  <c:v>43800</c:v>
                </c:pt>
                <c:pt idx="265">
                  <c:v>43831</c:v>
                </c:pt>
                <c:pt idx="266">
                  <c:v>43862</c:v>
                </c:pt>
                <c:pt idx="267">
                  <c:v>43891</c:v>
                </c:pt>
                <c:pt idx="268">
                  <c:v>43922</c:v>
                </c:pt>
                <c:pt idx="269">
                  <c:v>43952</c:v>
                </c:pt>
                <c:pt idx="270">
                  <c:v>43983</c:v>
                </c:pt>
                <c:pt idx="271">
                  <c:v>44013</c:v>
                </c:pt>
                <c:pt idx="272">
                  <c:v>44044</c:v>
                </c:pt>
                <c:pt idx="273">
                  <c:v>44075</c:v>
                </c:pt>
                <c:pt idx="274">
                  <c:v>44105</c:v>
                </c:pt>
                <c:pt idx="275">
                  <c:v>44136</c:v>
                </c:pt>
                <c:pt idx="276">
                  <c:v>44166</c:v>
                </c:pt>
                <c:pt idx="277">
                  <c:v>44197</c:v>
                </c:pt>
                <c:pt idx="278">
                  <c:v>44228</c:v>
                </c:pt>
                <c:pt idx="279">
                  <c:v>44256</c:v>
                </c:pt>
                <c:pt idx="280">
                  <c:v>44287</c:v>
                </c:pt>
                <c:pt idx="281">
                  <c:v>44317</c:v>
                </c:pt>
                <c:pt idx="282">
                  <c:v>44348</c:v>
                </c:pt>
                <c:pt idx="283">
                  <c:v>44378</c:v>
                </c:pt>
                <c:pt idx="284">
                  <c:v>44409</c:v>
                </c:pt>
                <c:pt idx="285">
                  <c:v>44440</c:v>
                </c:pt>
                <c:pt idx="286">
                  <c:v>44470</c:v>
                </c:pt>
                <c:pt idx="287">
                  <c:v>44501</c:v>
                </c:pt>
                <c:pt idx="288">
                  <c:v>44531</c:v>
                </c:pt>
                <c:pt idx="289">
                  <c:v>44562</c:v>
                </c:pt>
                <c:pt idx="290">
                  <c:v>44593</c:v>
                </c:pt>
                <c:pt idx="291">
                  <c:v>44621</c:v>
                </c:pt>
                <c:pt idx="292">
                  <c:v>44652</c:v>
                </c:pt>
                <c:pt idx="293">
                  <c:v>44682</c:v>
                </c:pt>
                <c:pt idx="294">
                  <c:v>44713</c:v>
                </c:pt>
                <c:pt idx="295">
                  <c:v>44743</c:v>
                </c:pt>
              </c:numCache>
            </c:numRef>
          </c:cat>
          <c:val>
            <c:numRef>
              <c:f>'Average Wage Quartile'!$C$15:$C$310</c:f>
              <c:numCache>
                <c:formatCode>General</c:formatCode>
                <c:ptCount val="296"/>
                <c:pt idx="0">
                  <c:v>4.7</c:v>
                </c:pt>
                <c:pt idx="1">
                  <c:v>4.8</c:v>
                </c:pt>
                <c:pt idx="2">
                  <c:v>4.8</c:v>
                </c:pt>
                <c:pt idx="3">
                  <c:v>4.7</c:v>
                </c:pt>
                <c:pt idx="4">
                  <c:v>4.8</c:v>
                </c:pt>
                <c:pt idx="5">
                  <c:v>4.8</c:v>
                </c:pt>
                <c:pt idx="6">
                  <c:v>4.8</c:v>
                </c:pt>
                <c:pt idx="7">
                  <c:v>4.9000000000000004</c:v>
                </c:pt>
                <c:pt idx="8">
                  <c:v>5</c:v>
                </c:pt>
                <c:pt idx="9">
                  <c:v>5</c:v>
                </c:pt>
                <c:pt idx="10">
                  <c:v>4.9000000000000004</c:v>
                </c:pt>
                <c:pt idx="11">
                  <c:v>5</c:v>
                </c:pt>
                <c:pt idx="12">
                  <c:v>5.0999999999999996</c:v>
                </c:pt>
                <c:pt idx="13">
                  <c:v>5.0999999999999996</c:v>
                </c:pt>
                <c:pt idx="14">
                  <c:v>5.0999999999999996</c:v>
                </c:pt>
                <c:pt idx="15">
                  <c:v>5.3</c:v>
                </c:pt>
                <c:pt idx="16">
                  <c:v>5.3</c:v>
                </c:pt>
                <c:pt idx="17">
                  <c:v>5.2</c:v>
                </c:pt>
                <c:pt idx="18">
                  <c:v>5.2</c:v>
                </c:pt>
                <c:pt idx="19">
                  <c:v>5.2</c:v>
                </c:pt>
                <c:pt idx="20">
                  <c:v>5.0999999999999996</c:v>
                </c:pt>
                <c:pt idx="21">
                  <c:v>5.0999999999999996</c:v>
                </c:pt>
                <c:pt idx="22">
                  <c:v>5.2</c:v>
                </c:pt>
                <c:pt idx="23">
                  <c:v>5.2</c:v>
                </c:pt>
                <c:pt idx="24">
                  <c:v>5.2</c:v>
                </c:pt>
                <c:pt idx="25">
                  <c:v>5.0999999999999996</c:v>
                </c:pt>
                <c:pt idx="26">
                  <c:v>5.0999999999999996</c:v>
                </c:pt>
                <c:pt idx="27">
                  <c:v>5</c:v>
                </c:pt>
                <c:pt idx="28">
                  <c:v>5</c:v>
                </c:pt>
                <c:pt idx="29">
                  <c:v>5.0999999999999996</c:v>
                </c:pt>
                <c:pt idx="30">
                  <c:v>5</c:v>
                </c:pt>
                <c:pt idx="31">
                  <c:v>4.9000000000000004</c:v>
                </c:pt>
                <c:pt idx="32">
                  <c:v>5</c:v>
                </c:pt>
                <c:pt idx="33">
                  <c:v>5.0999999999999996</c:v>
                </c:pt>
                <c:pt idx="34">
                  <c:v>5.0999999999999996</c:v>
                </c:pt>
                <c:pt idx="35">
                  <c:v>5</c:v>
                </c:pt>
                <c:pt idx="36">
                  <c:v>5</c:v>
                </c:pt>
                <c:pt idx="37">
                  <c:v>5.0999999999999996</c:v>
                </c:pt>
                <c:pt idx="38">
                  <c:v>5.0999999999999996</c:v>
                </c:pt>
                <c:pt idx="39">
                  <c:v>5.0999999999999996</c:v>
                </c:pt>
                <c:pt idx="40">
                  <c:v>5.0999999999999996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4.9000000000000004</c:v>
                </c:pt>
                <c:pt idx="45">
                  <c:v>4.8</c:v>
                </c:pt>
                <c:pt idx="46">
                  <c:v>4.9000000000000004</c:v>
                </c:pt>
                <c:pt idx="47">
                  <c:v>4.9000000000000004</c:v>
                </c:pt>
                <c:pt idx="48">
                  <c:v>4.9000000000000004</c:v>
                </c:pt>
                <c:pt idx="49">
                  <c:v>4.8</c:v>
                </c:pt>
                <c:pt idx="50">
                  <c:v>4.7</c:v>
                </c:pt>
                <c:pt idx="51">
                  <c:v>4.7</c:v>
                </c:pt>
                <c:pt idx="52">
                  <c:v>4.5999999999999996</c:v>
                </c:pt>
                <c:pt idx="53">
                  <c:v>4.5999999999999996</c:v>
                </c:pt>
                <c:pt idx="54">
                  <c:v>4.5</c:v>
                </c:pt>
                <c:pt idx="55">
                  <c:v>4.4000000000000004</c:v>
                </c:pt>
                <c:pt idx="56">
                  <c:v>4.4000000000000004</c:v>
                </c:pt>
                <c:pt idx="57">
                  <c:v>4.2</c:v>
                </c:pt>
                <c:pt idx="58">
                  <c:v>4</c:v>
                </c:pt>
                <c:pt idx="59">
                  <c:v>3.9</c:v>
                </c:pt>
                <c:pt idx="60">
                  <c:v>3.9</c:v>
                </c:pt>
                <c:pt idx="61">
                  <c:v>3.9</c:v>
                </c:pt>
                <c:pt idx="62">
                  <c:v>3.9</c:v>
                </c:pt>
                <c:pt idx="63">
                  <c:v>3.8</c:v>
                </c:pt>
                <c:pt idx="64">
                  <c:v>3.8</c:v>
                </c:pt>
                <c:pt idx="65">
                  <c:v>3.7</c:v>
                </c:pt>
                <c:pt idx="66">
                  <c:v>3.7</c:v>
                </c:pt>
                <c:pt idx="67">
                  <c:v>3.7</c:v>
                </c:pt>
                <c:pt idx="68">
                  <c:v>3.7</c:v>
                </c:pt>
                <c:pt idx="69">
                  <c:v>3.8</c:v>
                </c:pt>
                <c:pt idx="70">
                  <c:v>3.9</c:v>
                </c:pt>
                <c:pt idx="71">
                  <c:v>3.9</c:v>
                </c:pt>
                <c:pt idx="72">
                  <c:v>3.8</c:v>
                </c:pt>
                <c:pt idx="73">
                  <c:v>3.8</c:v>
                </c:pt>
                <c:pt idx="74">
                  <c:v>3.7</c:v>
                </c:pt>
                <c:pt idx="75">
                  <c:v>3.7</c:v>
                </c:pt>
                <c:pt idx="76">
                  <c:v>3.9</c:v>
                </c:pt>
                <c:pt idx="77">
                  <c:v>3.7</c:v>
                </c:pt>
                <c:pt idx="78">
                  <c:v>3.8</c:v>
                </c:pt>
                <c:pt idx="79">
                  <c:v>3.8</c:v>
                </c:pt>
                <c:pt idx="80">
                  <c:v>3.8</c:v>
                </c:pt>
                <c:pt idx="81">
                  <c:v>3.8</c:v>
                </c:pt>
                <c:pt idx="82">
                  <c:v>3.7</c:v>
                </c:pt>
                <c:pt idx="83">
                  <c:v>3.8</c:v>
                </c:pt>
                <c:pt idx="84">
                  <c:v>3.7</c:v>
                </c:pt>
                <c:pt idx="85">
                  <c:v>3.7</c:v>
                </c:pt>
                <c:pt idx="86">
                  <c:v>3.7</c:v>
                </c:pt>
                <c:pt idx="87">
                  <c:v>3.7</c:v>
                </c:pt>
                <c:pt idx="88">
                  <c:v>3.6</c:v>
                </c:pt>
                <c:pt idx="89">
                  <c:v>3.6</c:v>
                </c:pt>
                <c:pt idx="90">
                  <c:v>3.7</c:v>
                </c:pt>
                <c:pt idx="91">
                  <c:v>3.7</c:v>
                </c:pt>
                <c:pt idx="92">
                  <c:v>3.7</c:v>
                </c:pt>
                <c:pt idx="93">
                  <c:v>3.8</c:v>
                </c:pt>
                <c:pt idx="94">
                  <c:v>3.8</c:v>
                </c:pt>
                <c:pt idx="95">
                  <c:v>3.8</c:v>
                </c:pt>
                <c:pt idx="96">
                  <c:v>3.9</c:v>
                </c:pt>
                <c:pt idx="97">
                  <c:v>3.9</c:v>
                </c:pt>
                <c:pt idx="98">
                  <c:v>4</c:v>
                </c:pt>
                <c:pt idx="99">
                  <c:v>4</c:v>
                </c:pt>
                <c:pt idx="100">
                  <c:v>4</c:v>
                </c:pt>
                <c:pt idx="101">
                  <c:v>4.0999999999999996</c:v>
                </c:pt>
                <c:pt idx="102">
                  <c:v>4</c:v>
                </c:pt>
                <c:pt idx="103">
                  <c:v>4</c:v>
                </c:pt>
                <c:pt idx="104">
                  <c:v>4</c:v>
                </c:pt>
                <c:pt idx="105">
                  <c:v>3.9</c:v>
                </c:pt>
                <c:pt idx="106">
                  <c:v>4</c:v>
                </c:pt>
                <c:pt idx="107">
                  <c:v>3.9</c:v>
                </c:pt>
                <c:pt idx="108">
                  <c:v>4</c:v>
                </c:pt>
                <c:pt idx="109">
                  <c:v>4</c:v>
                </c:pt>
                <c:pt idx="110">
                  <c:v>4</c:v>
                </c:pt>
                <c:pt idx="111">
                  <c:v>4</c:v>
                </c:pt>
                <c:pt idx="112">
                  <c:v>4</c:v>
                </c:pt>
                <c:pt idx="113">
                  <c:v>4.0999999999999996</c:v>
                </c:pt>
                <c:pt idx="114">
                  <c:v>4.0999999999999996</c:v>
                </c:pt>
                <c:pt idx="115">
                  <c:v>4.2</c:v>
                </c:pt>
                <c:pt idx="116">
                  <c:v>4.2</c:v>
                </c:pt>
                <c:pt idx="117">
                  <c:v>4.0999999999999996</c:v>
                </c:pt>
                <c:pt idx="118">
                  <c:v>4.0999999999999996</c:v>
                </c:pt>
                <c:pt idx="119">
                  <c:v>4.2</c:v>
                </c:pt>
                <c:pt idx="120">
                  <c:v>4.0999999999999996</c:v>
                </c:pt>
                <c:pt idx="121">
                  <c:v>3.9</c:v>
                </c:pt>
                <c:pt idx="122">
                  <c:v>3.9</c:v>
                </c:pt>
                <c:pt idx="123">
                  <c:v>3.9</c:v>
                </c:pt>
                <c:pt idx="124">
                  <c:v>3.9</c:v>
                </c:pt>
                <c:pt idx="125">
                  <c:v>3.8</c:v>
                </c:pt>
                <c:pt idx="126">
                  <c:v>3.9</c:v>
                </c:pt>
                <c:pt idx="127">
                  <c:v>3.8</c:v>
                </c:pt>
                <c:pt idx="128">
                  <c:v>3.9</c:v>
                </c:pt>
                <c:pt idx="129">
                  <c:v>3.9</c:v>
                </c:pt>
                <c:pt idx="130">
                  <c:v>3.8</c:v>
                </c:pt>
                <c:pt idx="131">
                  <c:v>3.8</c:v>
                </c:pt>
                <c:pt idx="132">
                  <c:v>3.8</c:v>
                </c:pt>
                <c:pt idx="133">
                  <c:v>3.8</c:v>
                </c:pt>
                <c:pt idx="134">
                  <c:v>3.8</c:v>
                </c:pt>
                <c:pt idx="135">
                  <c:v>3.7</c:v>
                </c:pt>
                <c:pt idx="136">
                  <c:v>3.7</c:v>
                </c:pt>
                <c:pt idx="137">
                  <c:v>3.7</c:v>
                </c:pt>
                <c:pt idx="138">
                  <c:v>3.5</c:v>
                </c:pt>
                <c:pt idx="139">
                  <c:v>3.5</c:v>
                </c:pt>
                <c:pt idx="140">
                  <c:v>3.2</c:v>
                </c:pt>
                <c:pt idx="141">
                  <c:v>3</c:v>
                </c:pt>
                <c:pt idx="142">
                  <c:v>2.9</c:v>
                </c:pt>
                <c:pt idx="143">
                  <c:v>2.8</c:v>
                </c:pt>
                <c:pt idx="144">
                  <c:v>2.5</c:v>
                </c:pt>
                <c:pt idx="145">
                  <c:v>2.4</c:v>
                </c:pt>
                <c:pt idx="146">
                  <c:v>2.2999999999999998</c:v>
                </c:pt>
                <c:pt idx="147">
                  <c:v>2.1</c:v>
                </c:pt>
                <c:pt idx="148">
                  <c:v>1.8</c:v>
                </c:pt>
                <c:pt idx="149">
                  <c:v>1.6</c:v>
                </c:pt>
                <c:pt idx="150">
                  <c:v>1.6</c:v>
                </c:pt>
                <c:pt idx="151">
                  <c:v>1.4</c:v>
                </c:pt>
                <c:pt idx="152">
                  <c:v>1.5</c:v>
                </c:pt>
                <c:pt idx="153">
                  <c:v>1.5</c:v>
                </c:pt>
                <c:pt idx="154">
                  <c:v>1.4</c:v>
                </c:pt>
                <c:pt idx="155">
                  <c:v>1.5</c:v>
                </c:pt>
                <c:pt idx="156">
                  <c:v>1.5</c:v>
                </c:pt>
                <c:pt idx="157">
                  <c:v>1.5</c:v>
                </c:pt>
                <c:pt idx="158">
                  <c:v>1.6</c:v>
                </c:pt>
                <c:pt idx="159">
                  <c:v>1.7</c:v>
                </c:pt>
                <c:pt idx="160">
                  <c:v>1.8</c:v>
                </c:pt>
                <c:pt idx="161">
                  <c:v>1.9</c:v>
                </c:pt>
                <c:pt idx="162">
                  <c:v>1.9</c:v>
                </c:pt>
                <c:pt idx="163">
                  <c:v>2</c:v>
                </c:pt>
                <c:pt idx="164">
                  <c:v>2</c:v>
                </c:pt>
                <c:pt idx="165">
                  <c:v>2</c:v>
                </c:pt>
                <c:pt idx="166">
                  <c:v>2.1</c:v>
                </c:pt>
                <c:pt idx="167">
                  <c:v>2</c:v>
                </c:pt>
                <c:pt idx="168">
                  <c:v>2.2000000000000002</c:v>
                </c:pt>
                <c:pt idx="169">
                  <c:v>2.2000000000000002</c:v>
                </c:pt>
                <c:pt idx="170">
                  <c:v>2.2999999999999998</c:v>
                </c:pt>
                <c:pt idx="171">
                  <c:v>2.2999999999999998</c:v>
                </c:pt>
                <c:pt idx="172">
                  <c:v>2.2999999999999998</c:v>
                </c:pt>
                <c:pt idx="173">
                  <c:v>2.2999999999999998</c:v>
                </c:pt>
                <c:pt idx="174">
                  <c:v>2.2999999999999998</c:v>
                </c:pt>
                <c:pt idx="175">
                  <c:v>2.4</c:v>
                </c:pt>
                <c:pt idx="176">
                  <c:v>2.4</c:v>
                </c:pt>
                <c:pt idx="177">
                  <c:v>2.5</c:v>
                </c:pt>
                <c:pt idx="178">
                  <c:v>2.5</c:v>
                </c:pt>
                <c:pt idx="179">
                  <c:v>2.5</c:v>
                </c:pt>
                <c:pt idx="180">
                  <c:v>2.6</c:v>
                </c:pt>
                <c:pt idx="181">
                  <c:v>2.6</c:v>
                </c:pt>
                <c:pt idx="182">
                  <c:v>2.5</c:v>
                </c:pt>
                <c:pt idx="183">
                  <c:v>2.5</c:v>
                </c:pt>
                <c:pt idx="184">
                  <c:v>2.5</c:v>
                </c:pt>
                <c:pt idx="185">
                  <c:v>2.4</c:v>
                </c:pt>
                <c:pt idx="186">
                  <c:v>2.2999999999999998</c:v>
                </c:pt>
                <c:pt idx="187">
                  <c:v>2.4</c:v>
                </c:pt>
                <c:pt idx="188">
                  <c:v>2.4</c:v>
                </c:pt>
                <c:pt idx="189">
                  <c:v>2.4</c:v>
                </c:pt>
                <c:pt idx="190">
                  <c:v>2.5</c:v>
                </c:pt>
                <c:pt idx="191">
                  <c:v>2.5</c:v>
                </c:pt>
                <c:pt idx="192">
                  <c:v>2.5</c:v>
                </c:pt>
                <c:pt idx="193">
                  <c:v>2.5</c:v>
                </c:pt>
                <c:pt idx="194">
                  <c:v>2.6</c:v>
                </c:pt>
                <c:pt idx="195">
                  <c:v>2.6</c:v>
                </c:pt>
                <c:pt idx="196">
                  <c:v>2.5</c:v>
                </c:pt>
                <c:pt idx="197">
                  <c:v>2.6</c:v>
                </c:pt>
                <c:pt idx="198">
                  <c:v>2.6</c:v>
                </c:pt>
                <c:pt idx="199">
                  <c:v>2.6</c:v>
                </c:pt>
                <c:pt idx="200">
                  <c:v>2.5</c:v>
                </c:pt>
                <c:pt idx="201">
                  <c:v>2.6</c:v>
                </c:pt>
                <c:pt idx="202">
                  <c:v>2.6</c:v>
                </c:pt>
                <c:pt idx="203">
                  <c:v>2.6</c:v>
                </c:pt>
                <c:pt idx="204">
                  <c:v>2.6</c:v>
                </c:pt>
                <c:pt idx="205">
                  <c:v>2.6</c:v>
                </c:pt>
                <c:pt idx="206">
                  <c:v>2.6</c:v>
                </c:pt>
                <c:pt idx="207">
                  <c:v>2.6</c:v>
                </c:pt>
                <c:pt idx="208">
                  <c:v>2.8</c:v>
                </c:pt>
                <c:pt idx="209">
                  <c:v>2.7</c:v>
                </c:pt>
                <c:pt idx="210">
                  <c:v>2.9</c:v>
                </c:pt>
                <c:pt idx="211">
                  <c:v>2.9</c:v>
                </c:pt>
                <c:pt idx="212">
                  <c:v>3</c:v>
                </c:pt>
                <c:pt idx="213">
                  <c:v>3.1</c:v>
                </c:pt>
                <c:pt idx="214">
                  <c:v>3</c:v>
                </c:pt>
                <c:pt idx="215">
                  <c:v>3.1</c:v>
                </c:pt>
                <c:pt idx="216">
                  <c:v>3.1</c:v>
                </c:pt>
                <c:pt idx="217">
                  <c:v>3.2</c:v>
                </c:pt>
                <c:pt idx="218">
                  <c:v>3.2</c:v>
                </c:pt>
                <c:pt idx="219">
                  <c:v>3.2</c:v>
                </c:pt>
                <c:pt idx="220">
                  <c:v>3.2</c:v>
                </c:pt>
                <c:pt idx="221">
                  <c:v>3.4</c:v>
                </c:pt>
                <c:pt idx="222">
                  <c:v>3.4</c:v>
                </c:pt>
                <c:pt idx="223">
                  <c:v>3.3</c:v>
                </c:pt>
                <c:pt idx="224">
                  <c:v>3.4</c:v>
                </c:pt>
                <c:pt idx="225">
                  <c:v>3.6</c:v>
                </c:pt>
                <c:pt idx="226">
                  <c:v>3.6</c:v>
                </c:pt>
                <c:pt idx="227">
                  <c:v>3.6</c:v>
                </c:pt>
                <c:pt idx="228">
                  <c:v>3.5</c:v>
                </c:pt>
                <c:pt idx="229">
                  <c:v>3.5</c:v>
                </c:pt>
                <c:pt idx="230">
                  <c:v>3.5</c:v>
                </c:pt>
                <c:pt idx="231">
                  <c:v>3.5</c:v>
                </c:pt>
                <c:pt idx="232">
                  <c:v>3.4</c:v>
                </c:pt>
                <c:pt idx="233">
                  <c:v>3.3</c:v>
                </c:pt>
                <c:pt idx="234">
                  <c:v>3.3</c:v>
                </c:pt>
                <c:pt idx="235">
                  <c:v>3.2</c:v>
                </c:pt>
                <c:pt idx="236">
                  <c:v>3.2</c:v>
                </c:pt>
                <c:pt idx="237">
                  <c:v>2.9</c:v>
                </c:pt>
                <c:pt idx="238">
                  <c:v>2.9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3.1</c:v>
                </c:pt>
                <c:pt idx="244">
                  <c:v>3.1</c:v>
                </c:pt>
                <c:pt idx="245">
                  <c:v>3.1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3.1</c:v>
                </c:pt>
                <c:pt idx="250">
                  <c:v>3.1</c:v>
                </c:pt>
                <c:pt idx="251">
                  <c:v>3</c:v>
                </c:pt>
                <c:pt idx="252">
                  <c:v>3.1</c:v>
                </c:pt>
                <c:pt idx="253">
                  <c:v>3.1</c:v>
                </c:pt>
                <c:pt idx="254">
                  <c:v>3</c:v>
                </c:pt>
                <c:pt idx="255">
                  <c:v>3</c:v>
                </c:pt>
                <c:pt idx="256">
                  <c:v>3.1</c:v>
                </c:pt>
                <c:pt idx="257">
                  <c:v>3.2</c:v>
                </c:pt>
                <c:pt idx="258">
                  <c:v>3.3</c:v>
                </c:pt>
                <c:pt idx="259">
                  <c:v>3.3</c:v>
                </c:pt>
                <c:pt idx="260">
                  <c:v>3.4</c:v>
                </c:pt>
                <c:pt idx="261">
                  <c:v>3.5</c:v>
                </c:pt>
                <c:pt idx="262">
                  <c:v>3.5</c:v>
                </c:pt>
                <c:pt idx="263">
                  <c:v>3.5</c:v>
                </c:pt>
                <c:pt idx="264">
                  <c:v>3.5</c:v>
                </c:pt>
                <c:pt idx="265">
                  <c:v>3.5</c:v>
                </c:pt>
                <c:pt idx="266">
                  <c:v>3.7</c:v>
                </c:pt>
                <c:pt idx="267">
                  <c:v>3.7</c:v>
                </c:pt>
                <c:pt idx="268">
                  <c:v>3.6</c:v>
                </c:pt>
                <c:pt idx="269">
                  <c:v>3.7</c:v>
                </c:pt>
                <c:pt idx="270">
                  <c:v>3.7</c:v>
                </c:pt>
                <c:pt idx="271">
                  <c:v>3.7</c:v>
                </c:pt>
                <c:pt idx="272">
                  <c:v>3.5</c:v>
                </c:pt>
                <c:pt idx="273">
                  <c:v>3.5</c:v>
                </c:pt>
                <c:pt idx="274">
                  <c:v>3.6</c:v>
                </c:pt>
                <c:pt idx="275">
                  <c:v>3.6</c:v>
                </c:pt>
                <c:pt idx="276">
                  <c:v>3.6</c:v>
                </c:pt>
                <c:pt idx="277">
                  <c:v>3.7</c:v>
                </c:pt>
                <c:pt idx="278">
                  <c:v>3.5</c:v>
                </c:pt>
                <c:pt idx="279">
                  <c:v>3.5</c:v>
                </c:pt>
                <c:pt idx="280">
                  <c:v>3.4</c:v>
                </c:pt>
                <c:pt idx="281">
                  <c:v>3.3</c:v>
                </c:pt>
                <c:pt idx="282">
                  <c:v>3.3</c:v>
                </c:pt>
                <c:pt idx="283">
                  <c:v>3.5</c:v>
                </c:pt>
                <c:pt idx="284">
                  <c:v>3.6</c:v>
                </c:pt>
                <c:pt idx="285">
                  <c:v>3.8</c:v>
                </c:pt>
                <c:pt idx="286">
                  <c:v>3.9</c:v>
                </c:pt>
                <c:pt idx="287">
                  <c:v>3.9</c:v>
                </c:pt>
                <c:pt idx="288">
                  <c:v>4.0999999999999996</c:v>
                </c:pt>
                <c:pt idx="289">
                  <c:v>4.2</c:v>
                </c:pt>
                <c:pt idx="290">
                  <c:v>4.4000000000000004</c:v>
                </c:pt>
                <c:pt idx="291">
                  <c:v>4.8</c:v>
                </c:pt>
                <c:pt idx="292">
                  <c:v>5.3</c:v>
                </c:pt>
                <c:pt idx="293">
                  <c:v>5.7</c:v>
                </c:pt>
                <c:pt idx="294">
                  <c:v>6.2</c:v>
                </c:pt>
                <c:pt idx="295">
                  <c:v>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0B-41C4-9607-55E4319DBD0F}"/>
            </c:ext>
          </c:extLst>
        </c:ser>
        <c:ser>
          <c:idx val="2"/>
          <c:order val="2"/>
          <c:tx>
            <c:v>3ème quartile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'Average Wage Quartile'!$A$15:$A$310</c:f>
              <c:numCache>
                <c:formatCode>m/d/yyyy</c:formatCode>
                <c:ptCount val="296"/>
                <c:pt idx="0">
                  <c:v>35765</c:v>
                </c:pt>
                <c:pt idx="1">
                  <c:v>35796</c:v>
                </c:pt>
                <c:pt idx="2">
                  <c:v>35827</c:v>
                </c:pt>
                <c:pt idx="3">
                  <c:v>35855</c:v>
                </c:pt>
                <c:pt idx="4">
                  <c:v>35886</c:v>
                </c:pt>
                <c:pt idx="5">
                  <c:v>35916</c:v>
                </c:pt>
                <c:pt idx="6">
                  <c:v>35947</c:v>
                </c:pt>
                <c:pt idx="7">
                  <c:v>35977</c:v>
                </c:pt>
                <c:pt idx="8">
                  <c:v>36008</c:v>
                </c:pt>
                <c:pt idx="9">
                  <c:v>36039</c:v>
                </c:pt>
                <c:pt idx="10">
                  <c:v>36069</c:v>
                </c:pt>
                <c:pt idx="11">
                  <c:v>36100</c:v>
                </c:pt>
                <c:pt idx="12">
                  <c:v>36130</c:v>
                </c:pt>
                <c:pt idx="13">
                  <c:v>36161</c:v>
                </c:pt>
                <c:pt idx="14">
                  <c:v>36192</c:v>
                </c:pt>
                <c:pt idx="15">
                  <c:v>36220</c:v>
                </c:pt>
                <c:pt idx="16">
                  <c:v>36251</c:v>
                </c:pt>
                <c:pt idx="17">
                  <c:v>36281</c:v>
                </c:pt>
                <c:pt idx="18">
                  <c:v>36312</c:v>
                </c:pt>
                <c:pt idx="19">
                  <c:v>36342</c:v>
                </c:pt>
                <c:pt idx="20">
                  <c:v>36373</c:v>
                </c:pt>
                <c:pt idx="21">
                  <c:v>36404</c:v>
                </c:pt>
                <c:pt idx="22">
                  <c:v>36434</c:v>
                </c:pt>
                <c:pt idx="23">
                  <c:v>36465</c:v>
                </c:pt>
                <c:pt idx="24">
                  <c:v>36495</c:v>
                </c:pt>
                <c:pt idx="25">
                  <c:v>36526</c:v>
                </c:pt>
                <c:pt idx="26">
                  <c:v>36557</c:v>
                </c:pt>
                <c:pt idx="27">
                  <c:v>36586</c:v>
                </c:pt>
                <c:pt idx="28">
                  <c:v>36617</c:v>
                </c:pt>
                <c:pt idx="29">
                  <c:v>36647</c:v>
                </c:pt>
                <c:pt idx="30">
                  <c:v>36678</c:v>
                </c:pt>
                <c:pt idx="31">
                  <c:v>36708</c:v>
                </c:pt>
                <c:pt idx="32">
                  <c:v>36739</c:v>
                </c:pt>
                <c:pt idx="33">
                  <c:v>36770</c:v>
                </c:pt>
                <c:pt idx="34">
                  <c:v>36800</c:v>
                </c:pt>
                <c:pt idx="35">
                  <c:v>36831</c:v>
                </c:pt>
                <c:pt idx="36">
                  <c:v>36861</c:v>
                </c:pt>
                <c:pt idx="37">
                  <c:v>36892</c:v>
                </c:pt>
                <c:pt idx="38">
                  <c:v>36923</c:v>
                </c:pt>
                <c:pt idx="39">
                  <c:v>36951</c:v>
                </c:pt>
                <c:pt idx="40">
                  <c:v>36982</c:v>
                </c:pt>
                <c:pt idx="41">
                  <c:v>37012</c:v>
                </c:pt>
                <c:pt idx="42">
                  <c:v>37043</c:v>
                </c:pt>
                <c:pt idx="43">
                  <c:v>37073</c:v>
                </c:pt>
                <c:pt idx="44">
                  <c:v>37104</c:v>
                </c:pt>
                <c:pt idx="45">
                  <c:v>37135</c:v>
                </c:pt>
                <c:pt idx="46">
                  <c:v>37165</c:v>
                </c:pt>
                <c:pt idx="47">
                  <c:v>37196</c:v>
                </c:pt>
                <c:pt idx="48">
                  <c:v>37226</c:v>
                </c:pt>
                <c:pt idx="49">
                  <c:v>37257</c:v>
                </c:pt>
                <c:pt idx="50">
                  <c:v>37288</c:v>
                </c:pt>
                <c:pt idx="51">
                  <c:v>37316</c:v>
                </c:pt>
                <c:pt idx="52">
                  <c:v>37347</c:v>
                </c:pt>
                <c:pt idx="53">
                  <c:v>37377</c:v>
                </c:pt>
                <c:pt idx="54">
                  <c:v>37408</c:v>
                </c:pt>
                <c:pt idx="55">
                  <c:v>37438</c:v>
                </c:pt>
                <c:pt idx="56">
                  <c:v>37469</c:v>
                </c:pt>
                <c:pt idx="57">
                  <c:v>37500</c:v>
                </c:pt>
                <c:pt idx="58">
                  <c:v>37530</c:v>
                </c:pt>
                <c:pt idx="59">
                  <c:v>37561</c:v>
                </c:pt>
                <c:pt idx="60">
                  <c:v>37591</c:v>
                </c:pt>
                <c:pt idx="61">
                  <c:v>37622</c:v>
                </c:pt>
                <c:pt idx="62">
                  <c:v>37653</c:v>
                </c:pt>
                <c:pt idx="63">
                  <c:v>37681</c:v>
                </c:pt>
                <c:pt idx="64">
                  <c:v>37712</c:v>
                </c:pt>
                <c:pt idx="65">
                  <c:v>37742</c:v>
                </c:pt>
                <c:pt idx="66">
                  <c:v>37773</c:v>
                </c:pt>
                <c:pt idx="67">
                  <c:v>37803</c:v>
                </c:pt>
                <c:pt idx="68">
                  <c:v>37834</c:v>
                </c:pt>
                <c:pt idx="69">
                  <c:v>37865</c:v>
                </c:pt>
                <c:pt idx="70">
                  <c:v>37895</c:v>
                </c:pt>
                <c:pt idx="71">
                  <c:v>37926</c:v>
                </c:pt>
                <c:pt idx="72">
                  <c:v>37956</c:v>
                </c:pt>
                <c:pt idx="73">
                  <c:v>37987</c:v>
                </c:pt>
                <c:pt idx="74">
                  <c:v>38018</c:v>
                </c:pt>
                <c:pt idx="75">
                  <c:v>38047</c:v>
                </c:pt>
                <c:pt idx="76">
                  <c:v>38078</c:v>
                </c:pt>
                <c:pt idx="77">
                  <c:v>38108</c:v>
                </c:pt>
                <c:pt idx="78">
                  <c:v>38139</c:v>
                </c:pt>
                <c:pt idx="79">
                  <c:v>38169</c:v>
                </c:pt>
                <c:pt idx="80">
                  <c:v>38200</c:v>
                </c:pt>
                <c:pt idx="81">
                  <c:v>38231</c:v>
                </c:pt>
                <c:pt idx="82">
                  <c:v>38261</c:v>
                </c:pt>
                <c:pt idx="83">
                  <c:v>38292</c:v>
                </c:pt>
                <c:pt idx="84">
                  <c:v>38322</c:v>
                </c:pt>
                <c:pt idx="85">
                  <c:v>38353</c:v>
                </c:pt>
                <c:pt idx="86">
                  <c:v>38384</c:v>
                </c:pt>
                <c:pt idx="87">
                  <c:v>38412</c:v>
                </c:pt>
                <c:pt idx="88">
                  <c:v>38443</c:v>
                </c:pt>
                <c:pt idx="89">
                  <c:v>38473</c:v>
                </c:pt>
                <c:pt idx="90">
                  <c:v>38504</c:v>
                </c:pt>
                <c:pt idx="91">
                  <c:v>38534</c:v>
                </c:pt>
                <c:pt idx="92">
                  <c:v>38565</c:v>
                </c:pt>
                <c:pt idx="93">
                  <c:v>38596</c:v>
                </c:pt>
                <c:pt idx="94">
                  <c:v>38626</c:v>
                </c:pt>
                <c:pt idx="95">
                  <c:v>38657</c:v>
                </c:pt>
                <c:pt idx="96">
                  <c:v>38687</c:v>
                </c:pt>
                <c:pt idx="97">
                  <c:v>38718</c:v>
                </c:pt>
                <c:pt idx="98">
                  <c:v>38749</c:v>
                </c:pt>
                <c:pt idx="99">
                  <c:v>38777</c:v>
                </c:pt>
                <c:pt idx="100">
                  <c:v>38808</c:v>
                </c:pt>
                <c:pt idx="101">
                  <c:v>38838</c:v>
                </c:pt>
                <c:pt idx="102">
                  <c:v>38869</c:v>
                </c:pt>
                <c:pt idx="103">
                  <c:v>38899</c:v>
                </c:pt>
                <c:pt idx="104">
                  <c:v>38930</c:v>
                </c:pt>
                <c:pt idx="105">
                  <c:v>38961</c:v>
                </c:pt>
                <c:pt idx="106">
                  <c:v>38991</c:v>
                </c:pt>
                <c:pt idx="107">
                  <c:v>39022</c:v>
                </c:pt>
                <c:pt idx="108">
                  <c:v>39052</c:v>
                </c:pt>
                <c:pt idx="109">
                  <c:v>39083</c:v>
                </c:pt>
                <c:pt idx="110">
                  <c:v>39114</c:v>
                </c:pt>
                <c:pt idx="111">
                  <c:v>39142</c:v>
                </c:pt>
                <c:pt idx="112">
                  <c:v>39173</c:v>
                </c:pt>
                <c:pt idx="113">
                  <c:v>39203</c:v>
                </c:pt>
                <c:pt idx="114">
                  <c:v>39234</c:v>
                </c:pt>
                <c:pt idx="115">
                  <c:v>39264</c:v>
                </c:pt>
                <c:pt idx="116">
                  <c:v>39295</c:v>
                </c:pt>
                <c:pt idx="117">
                  <c:v>39326</c:v>
                </c:pt>
                <c:pt idx="118">
                  <c:v>39356</c:v>
                </c:pt>
                <c:pt idx="119">
                  <c:v>39387</c:v>
                </c:pt>
                <c:pt idx="120">
                  <c:v>39417</c:v>
                </c:pt>
                <c:pt idx="121">
                  <c:v>39448</c:v>
                </c:pt>
                <c:pt idx="122">
                  <c:v>39479</c:v>
                </c:pt>
                <c:pt idx="123">
                  <c:v>39508</c:v>
                </c:pt>
                <c:pt idx="124">
                  <c:v>39539</c:v>
                </c:pt>
                <c:pt idx="125">
                  <c:v>39569</c:v>
                </c:pt>
                <c:pt idx="126">
                  <c:v>39600</c:v>
                </c:pt>
                <c:pt idx="127">
                  <c:v>39630</c:v>
                </c:pt>
                <c:pt idx="128">
                  <c:v>39661</c:v>
                </c:pt>
                <c:pt idx="129">
                  <c:v>39692</c:v>
                </c:pt>
                <c:pt idx="130">
                  <c:v>39722</c:v>
                </c:pt>
                <c:pt idx="131">
                  <c:v>39753</c:v>
                </c:pt>
                <c:pt idx="132">
                  <c:v>39783</c:v>
                </c:pt>
                <c:pt idx="133">
                  <c:v>39814</c:v>
                </c:pt>
                <c:pt idx="134">
                  <c:v>39845</c:v>
                </c:pt>
                <c:pt idx="135">
                  <c:v>39873</c:v>
                </c:pt>
                <c:pt idx="136">
                  <c:v>39904</c:v>
                </c:pt>
                <c:pt idx="137">
                  <c:v>39934</c:v>
                </c:pt>
                <c:pt idx="138">
                  <c:v>39965</c:v>
                </c:pt>
                <c:pt idx="139">
                  <c:v>39995</c:v>
                </c:pt>
                <c:pt idx="140">
                  <c:v>40026</c:v>
                </c:pt>
                <c:pt idx="141">
                  <c:v>40057</c:v>
                </c:pt>
                <c:pt idx="142">
                  <c:v>40087</c:v>
                </c:pt>
                <c:pt idx="143">
                  <c:v>40118</c:v>
                </c:pt>
                <c:pt idx="144">
                  <c:v>40148</c:v>
                </c:pt>
                <c:pt idx="145">
                  <c:v>40179</c:v>
                </c:pt>
                <c:pt idx="146">
                  <c:v>40210</c:v>
                </c:pt>
                <c:pt idx="147">
                  <c:v>40238</c:v>
                </c:pt>
                <c:pt idx="148">
                  <c:v>40269</c:v>
                </c:pt>
                <c:pt idx="149">
                  <c:v>40299</c:v>
                </c:pt>
                <c:pt idx="150">
                  <c:v>40330</c:v>
                </c:pt>
                <c:pt idx="151">
                  <c:v>40360</c:v>
                </c:pt>
                <c:pt idx="152">
                  <c:v>40391</c:v>
                </c:pt>
                <c:pt idx="153">
                  <c:v>40422</c:v>
                </c:pt>
                <c:pt idx="154">
                  <c:v>40452</c:v>
                </c:pt>
                <c:pt idx="155">
                  <c:v>40483</c:v>
                </c:pt>
                <c:pt idx="156">
                  <c:v>40513</c:v>
                </c:pt>
                <c:pt idx="157">
                  <c:v>40544</c:v>
                </c:pt>
                <c:pt idx="158">
                  <c:v>40575</c:v>
                </c:pt>
                <c:pt idx="159">
                  <c:v>40603</c:v>
                </c:pt>
                <c:pt idx="160">
                  <c:v>40634</c:v>
                </c:pt>
                <c:pt idx="161">
                  <c:v>40664</c:v>
                </c:pt>
                <c:pt idx="162">
                  <c:v>40695</c:v>
                </c:pt>
                <c:pt idx="163">
                  <c:v>40725</c:v>
                </c:pt>
                <c:pt idx="164">
                  <c:v>40756</c:v>
                </c:pt>
                <c:pt idx="165">
                  <c:v>40787</c:v>
                </c:pt>
                <c:pt idx="166">
                  <c:v>40817</c:v>
                </c:pt>
                <c:pt idx="167">
                  <c:v>40848</c:v>
                </c:pt>
                <c:pt idx="168">
                  <c:v>40878</c:v>
                </c:pt>
                <c:pt idx="169">
                  <c:v>40909</c:v>
                </c:pt>
                <c:pt idx="170">
                  <c:v>40940</c:v>
                </c:pt>
                <c:pt idx="171">
                  <c:v>40969</c:v>
                </c:pt>
                <c:pt idx="172">
                  <c:v>41000</c:v>
                </c:pt>
                <c:pt idx="173">
                  <c:v>41030</c:v>
                </c:pt>
                <c:pt idx="174">
                  <c:v>41061</c:v>
                </c:pt>
                <c:pt idx="175">
                  <c:v>41091</c:v>
                </c:pt>
                <c:pt idx="176">
                  <c:v>41122</c:v>
                </c:pt>
                <c:pt idx="177">
                  <c:v>41153</c:v>
                </c:pt>
                <c:pt idx="178">
                  <c:v>41183</c:v>
                </c:pt>
                <c:pt idx="179">
                  <c:v>41214</c:v>
                </c:pt>
                <c:pt idx="180">
                  <c:v>41244</c:v>
                </c:pt>
                <c:pt idx="181">
                  <c:v>41275</c:v>
                </c:pt>
                <c:pt idx="182">
                  <c:v>41306</c:v>
                </c:pt>
                <c:pt idx="183">
                  <c:v>41334</c:v>
                </c:pt>
                <c:pt idx="184">
                  <c:v>41365</c:v>
                </c:pt>
                <c:pt idx="185">
                  <c:v>41395</c:v>
                </c:pt>
                <c:pt idx="186">
                  <c:v>41426</c:v>
                </c:pt>
                <c:pt idx="187">
                  <c:v>41456</c:v>
                </c:pt>
                <c:pt idx="188">
                  <c:v>41487</c:v>
                </c:pt>
                <c:pt idx="189">
                  <c:v>41518</c:v>
                </c:pt>
                <c:pt idx="190">
                  <c:v>41548</c:v>
                </c:pt>
                <c:pt idx="191">
                  <c:v>41579</c:v>
                </c:pt>
                <c:pt idx="192">
                  <c:v>41609</c:v>
                </c:pt>
                <c:pt idx="193">
                  <c:v>41640</c:v>
                </c:pt>
                <c:pt idx="194">
                  <c:v>41671</c:v>
                </c:pt>
                <c:pt idx="195">
                  <c:v>41699</c:v>
                </c:pt>
                <c:pt idx="196">
                  <c:v>41730</c:v>
                </c:pt>
                <c:pt idx="197">
                  <c:v>41760</c:v>
                </c:pt>
                <c:pt idx="198">
                  <c:v>41791</c:v>
                </c:pt>
                <c:pt idx="199">
                  <c:v>41821</c:v>
                </c:pt>
                <c:pt idx="200">
                  <c:v>41852</c:v>
                </c:pt>
                <c:pt idx="201">
                  <c:v>41883</c:v>
                </c:pt>
                <c:pt idx="202">
                  <c:v>41913</c:v>
                </c:pt>
                <c:pt idx="203">
                  <c:v>41944</c:v>
                </c:pt>
                <c:pt idx="204">
                  <c:v>41974</c:v>
                </c:pt>
                <c:pt idx="205">
                  <c:v>42005</c:v>
                </c:pt>
                <c:pt idx="206">
                  <c:v>42036</c:v>
                </c:pt>
                <c:pt idx="207">
                  <c:v>42064</c:v>
                </c:pt>
                <c:pt idx="208">
                  <c:v>42095</c:v>
                </c:pt>
                <c:pt idx="209">
                  <c:v>42125</c:v>
                </c:pt>
                <c:pt idx="210">
                  <c:v>42156</c:v>
                </c:pt>
                <c:pt idx="211">
                  <c:v>42186</c:v>
                </c:pt>
                <c:pt idx="212">
                  <c:v>42217</c:v>
                </c:pt>
                <c:pt idx="213">
                  <c:v>42248</c:v>
                </c:pt>
                <c:pt idx="214">
                  <c:v>42278</c:v>
                </c:pt>
                <c:pt idx="215">
                  <c:v>42309</c:v>
                </c:pt>
                <c:pt idx="216">
                  <c:v>42339</c:v>
                </c:pt>
                <c:pt idx="217">
                  <c:v>42370</c:v>
                </c:pt>
                <c:pt idx="218">
                  <c:v>42401</c:v>
                </c:pt>
                <c:pt idx="219">
                  <c:v>42430</c:v>
                </c:pt>
                <c:pt idx="220">
                  <c:v>42461</c:v>
                </c:pt>
                <c:pt idx="221">
                  <c:v>42491</c:v>
                </c:pt>
                <c:pt idx="222">
                  <c:v>42522</c:v>
                </c:pt>
                <c:pt idx="223">
                  <c:v>42552</c:v>
                </c:pt>
                <c:pt idx="224">
                  <c:v>42583</c:v>
                </c:pt>
                <c:pt idx="225">
                  <c:v>42614</c:v>
                </c:pt>
                <c:pt idx="226">
                  <c:v>42644</c:v>
                </c:pt>
                <c:pt idx="227">
                  <c:v>42675</c:v>
                </c:pt>
                <c:pt idx="228">
                  <c:v>42705</c:v>
                </c:pt>
                <c:pt idx="229">
                  <c:v>42736</c:v>
                </c:pt>
                <c:pt idx="230">
                  <c:v>42767</c:v>
                </c:pt>
                <c:pt idx="231">
                  <c:v>42795</c:v>
                </c:pt>
                <c:pt idx="232">
                  <c:v>42826</c:v>
                </c:pt>
                <c:pt idx="233">
                  <c:v>42856</c:v>
                </c:pt>
                <c:pt idx="234">
                  <c:v>42887</c:v>
                </c:pt>
                <c:pt idx="235">
                  <c:v>42917</c:v>
                </c:pt>
                <c:pt idx="236">
                  <c:v>42948</c:v>
                </c:pt>
                <c:pt idx="237">
                  <c:v>42979</c:v>
                </c:pt>
                <c:pt idx="238">
                  <c:v>43009</c:v>
                </c:pt>
                <c:pt idx="239">
                  <c:v>43040</c:v>
                </c:pt>
                <c:pt idx="240">
                  <c:v>43070</c:v>
                </c:pt>
                <c:pt idx="241">
                  <c:v>43101</c:v>
                </c:pt>
                <c:pt idx="242">
                  <c:v>43132</c:v>
                </c:pt>
                <c:pt idx="243">
                  <c:v>43160</c:v>
                </c:pt>
                <c:pt idx="244">
                  <c:v>43191</c:v>
                </c:pt>
                <c:pt idx="245">
                  <c:v>43221</c:v>
                </c:pt>
                <c:pt idx="246">
                  <c:v>43252</c:v>
                </c:pt>
                <c:pt idx="247">
                  <c:v>43282</c:v>
                </c:pt>
                <c:pt idx="248">
                  <c:v>43313</c:v>
                </c:pt>
                <c:pt idx="249">
                  <c:v>43344</c:v>
                </c:pt>
                <c:pt idx="250">
                  <c:v>43374</c:v>
                </c:pt>
                <c:pt idx="251">
                  <c:v>43405</c:v>
                </c:pt>
                <c:pt idx="252">
                  <c:v>43435</c:v>
                </c:pt>
                <c:pt idx="253">
                  <c:v>43466</c:v>
                </c:pt>
                <c:pt idx="254">
                  <c:v>43497</c:v>
                </c:pt>
                <c:pt idx="255">
                  <c:v>43525</c:v>
                </c:pt>
                <c:pt idx="256">
                  <c:v>43556</c:v>
                </c:pt>
                <c:pt idx="257">
                  <c:v>43586</c:v>
                </c:pt>
                <c:pt idx="258">
                  <c:v>43617</c:v>
                </c:pt>
                <c:pt idx="259">
                  <c:v>43647</c:v>
                </c:pt>
                <c:pt idx="260">
                  <c:v>43678</c:v>
                </c:pt>
                <c:pt idx="261">
                  <c:v>43709</c:v>
                </c:pt>
                <c:pt idx="262">
                  <c:v>43739</c:v>
                </c:pt>
                <c:pt idx="263">
                  <c:v>43770</c:v>
                </c:pt>
                <c:pt idx="264">
                  <c:v>43800</c:v>
                </c:pt>
                <c:pt idx="265">
                  <c:v>43831</c:v>
                </c:pt>
                <c:pt idx="266">
                  <c:v>43862</c:v>
                </c:pt>
                <c:pt idx="267">
                  <c:v>43891</c:v>
                </c:pt>
                <c:pt idx="268">
                  <c:v>43922</c:v>
                </c:pt>
                <c:pt idx="269">
                  <c:v>43952</c:v>
                </c:pt>
                <c:pt idx="270">
                  <c:v>43983</c:v>
                </c:pt>
                <c:pt idx="271">
                  <c:v>44013</c:v>
                </c:pt>
                <c:pt idx="272">
                  <c:v>44044</c:v>
                </c:pt>
                <c:pt idx="273">
                  <c:v>44075</c:v>
                </c:pt>
                <c:pt idx="274">
                  <c:v>44105</c:v>
                </c:pt>
                <c:pt idx="275">
                  <c:v>44136</c:v>
                </c:pt>
                <c:pt idx="276">
                  <c:v>44166</c:v>
                </c:pt>
                <c:pt idx="277">
                  <c:v>44197</c:v>
                </c:pt>
                <c:pt idx="278">
                  <c:v>44228</c:v>
                </c:pt>
                <c:pt idx="279">
                  <c:v>44256</c:v>
                </c:pt>
                <c:pt idx="280">
                  <c:v>44287</c:v>
                </c:pt>
                <c:pt idx="281">
                  <c:v>44317</c:v>
                </c:pt>
                <c:pt idx="282">
                  <c:v>44348</c:v>
                </c:pt>
                <c:pt idx="283">
                  <c:v>44378</c:v>
                </c:pt>
                <c:pt idx="284">
                  <c:v>44409</c:v>
                </c:pt>
                <c:pt idx="285">
                  <c:v>44440</c:v>
                </c:pt>
                <c:pt idx="286">
                  <c:v>44470</c:v>
                </c:pt>
                <c:pt idx="287">
                  <c:v>44501</c:v>
                </c:pt>
                <c:pt idx="288">
                  <c:v>44531</c:v>
                </c:pt>
                <c:pt idx="289">
                  <c:v>44562</c:v>
                </c:pt>
                <c:pt idx="290">
                  <c:v>44593</c:v>
                </c:pt>
                <c:pt idx="291">
                  <c:v>44621</c:v>
                </c:pt>
                <c:pt idx="292">
                  <c:v>44652</c:v>
                </c:pt>
                <c:pt idx="293">
                  <c:v>44682</c:v>
                </c:pt>
                <c:pt idx="294">
                  <c:v>44713</c:v>
                </c:pt>
                <c:pt idx="295">
                  <c:v>44743</c:v>
                </c:pt>
              </c:numCache>
            </c:numRef>
          </c:cat>
          <c:val>
            <c:numRef>
              <c:f>'Average Wage Quartile'!$D$15:$D$310</c:f>
              <c:numCache>
                <c:formatCode>General</c:formatCode>
                <c:ptCount val="296"/>
                <c:pt idx="0">
                  <c:v>4.0999999999999996</c:v>
                </c:pt>
                <c:pt idx="1">
                  <c:v>4.0999999999999996</c:v>
                </c:pt>
                <c:pt idx="2">
                  <c:v>4.0999999999999996</c:v>
                </c:pt>
                <c:pt idx="3">
                  <c:v>4</c:v>
                </c:pt>
                <c:pt idx="4">
                  <c:v>4</c:v>
                </c:pt>
                <c:pt idx="5">
                  <c:v>4.0999999999999996</c:v>
                </c:pt>
                <c:pt idx="6">
                  <c:v>4.0999999999999996</c:v>
                </c:pt>
                <c:pt idx="7">
                  <c:v>4.0999999999999996</c:v>
                </c:pt>
                <c:pt idx="8">
                  <c:v>4.0999999999999996</c:v>
                </c:pt>
                <c:pt idx="9">
                  <c:v>4.2</c:v>
                </c:pt>
                <c:pt idx="10">
                  <c:v>4.2</c:v>
                </c:pt>
                <c:pt idx="11">
                  <c:v>4.3</c:v>
                </c:pt>
                <c:pt idx="12">
                  <c:v>4.3</c:v>
                </c:pt>
                <c:pt idx="13">
                  <c:v>4.3</c:v>
                </c:pt>
                <c:pt idx="14">
                  <c:v>4.3</c:v>
                </c:pt>
                <c:pt idx="15">
                  <c:v>4.3</c:v>
                </c:pt>
                <c:pt idx="16">
                  <c:v>4.3</c:v>
                </c:pt>
                <c:pt idx="17">
                  <c:v>4.5</c:v>
                </c:pt>
                <c:pt idx="18">
                  <c:v>4.5</c:v>
                </c:pt>
                <c:pt idx="19">
                  <c:v>4.5</c:v>
                </c:pt>
                <c:pt idx="20">
                  <c:v>4.5999999999999996</c:v>
                </c:pt>
                <c:pt idx="21">
                  <c:v>4.5999999999999996</c:v>
                </c:pt>
                <c:pt idx="22">
                  <c:v>4.5999999999999996</c:v>
                </c:pt>
                <c:pt idx="23">
                  <c:v>4.5999999999999996</c:v>
                </c:pt>
                <c:pt idx="24">
                  <c:v>4.8</c:v>
                </c:pt>
                <c:pt idx="25">
                  <c:v>4.8</c:v>
                </c:pt>
                <c:pt idx="26">
                  <c:v>4.9000000000000004</c:v>
                </c:pt>
                <c:pt idx="27">
                  <c:v>4.9000000000000004</c:v>
                </c:pt>
                <c:pt idx="28">
                  <c:v>4.9000000000000004</c:v>
                </c:pt>
                <c:pt idx="29">
                  <c:v>4.7</c:v>
                </c:pt>
                <c:pt idx="30">
                  <c:v>4.8</c:v>
                </c:pt>
                <c:pt idx="31">
                  <c:v>4.9000000000000004</c:v>
                </c:pt>
                <c:pt idx="32">
                  <c:v>4.9000000000000004</c:v>
                </c:pt>
                <c:pt idx="33">
                  <c:v>4.9000000000000004</c:v>
                </c:pt>
                <c:pt idx="34">
                  <c:v>4.9000000000000004</c:v>
                </c:pt>
                <c:pt idx="35">
                  <c:v>5</c:v>
                </c:pt>
                <c:pt idx="36">
                  <c:v>4.9000000000000004</c:v>
                </c:pt>
                <c:pt idx="37">
                  <c:v>5</c:v>
                </c:pt>
                <c:pt idx="38">
                  <c:v>5</c:v>
                </c:pt>
                <c:pt idx="39">
                  <c:v>4.9000000000000004</c:v>
                </c:pt>
                <c:pt idx="40">
                  <c:v>5</c:v>
                </c:pt>
                <c:pt idx="41">
                  <c:v>5.0999999999999996</c:v>
                </c:pt>
                <c:pt idx="42">
                  <c:v>5</c:v>
                </c:pt>
                <c:pt idx="43">
                  <c:v>5.0999999999999996</c:v>
                </c:pt>
                <c:pt idx="44">
                  <c:v>5.0999999999999996</c:v>
                </c:pt>
                <c:pt idx="45">
                  <c:v>5.0999999999999996</c:v>
                </c:pt>
                <c:pt idx="46">
                  <c:v>5.2</c:v>
                </c:pt>
                <c:pt idx="47">
                  <c:v>5.0999999999999996</c:v>
                </c:pt>
                <c:pt idx="48">
                  <c:v>5.0999999999999996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4.9000000000000004</c:v>
                </c:pt>
                <c:pt idx="53">
                  <c:v>4.8</c:v>
                </c:pt>
                <c:pt idx="54">
                  <c:v>4.8</c:v>
                </c:pt>
                <c:pt idx="55">
                  <c:v>4.5999999999999996</c:v>
                </c:pt>
                <c:pt idx="56">
                  <c:v>4.5</c:v>
                </c:pt>
                <c:pt idx="57">
                  <c:v>4.3</c:v>
                </c:pt>
                <c:pt idx="58">
                  <c:v>4.2</c:v>
                </c:pt>
                <c:pt idx="59">
                  <c:v>4.0999999999999996</c:v>
                </c:pt>
                <c:pt idx="60">
                  <c:v>3.9</c:v>
                </c:pt>
                <c:pt idx="61">
                  <c:v>3.9</c:v>
                </c:pt>
                <c:pt idx="62">
                  <c:v>3.8</c:v>
                </c:pt>
                <c:pt idx="63">
                  <c:v>3.6</c:v>
                </c:pt>
                <c:pt idx="64">
                  <c:v>3.7</c:v>
                </c:pt>
                <c:pt idx="65">
                  <c:v>3.7</c:v>
                </c:pt>
                <c:pt idx="66">
                  <c:v>3.6</c:v>
                </c:pt>
                <c:pt idx="67">
                  <c:v>3.6</c:v>
                </c:pt>
                <c:pt idx="68">
                  <c:v>3.5</c:v>
                </c:pt>
                <c:pt idx="69">
                  <c:v>3.4</c:v>
                </c:pt>
                <c:pt idx="70">
                  <c:v>3.4</c:v>
                </c:pt>
                <c:pt idx="71">
                  <c:v>3.4</c:v>
                </c:pt>
                <c:pt idx="72">
                  <c:v>3.5</c:v>
                </c:pt>
                <c:pt idx="73">
                  <c:v>3.4</c:v>
                </c:pt>
                <c:pt idx="74">
                  <c:v>3.3</c:v>
                </c:pt>
                <c:pt idx="75">
                  <c:v>3.4</c:v>
                </c:pt>
                <c:pt idx="76">
                  <c:v>3.4</c:v>
                </c:pt>
                <c:pt idx="77">
                  <c:v>3.3</c:v>
                </c:pt>
                <c:pt idx="78">
                  <c:v>3.2</c:v>
                </c:pt>
                <c:pt idx="79">
                  <c:v>3.3</c:v>
                </c:pt>
                <c:pt idx="80">
                  <c:v>3.3</c:v>
                </c:pt>
                <c:pt idx="81">
                  <c:v>3.3</c:v>
                </c:pt>
                <c:pt idx="82">
                  <c:v>3.3</c:v>
                </c:pt>
                <c:pt idx="83">
                  <c:v>3.3</c:v>
                </c:pt>
                <c:pt idx="84">
                  <c:v>3.3</c:v>
                </c:pt>
                <c:pt idx="85">
                  <c:v>3.3</c:v>
                </c:pt>
                <c:pt idx="86">
                  <c:v>3.4</c:v>
                </c:pt>
                <c:pt idx="87">
                  <c:v>3.3</c:v>
                </c:pt>
                <c:pt idx="88">
                  <c:v>3.4</c:v>
                </c:pt>
                <c:pt idx="89">
                  <c:v>3.4</c:v>
                </c:pt>
                <c:pt idx="90">
                  <c:v>3.4</c:v>
                </c:pt>
                <c:pt idx="91">
                  <c:v>3.5</c:v>
                </c:pt>
                <c:pt idx="92">
                  <c:v>3.6</c:v>
                </c:pt>
                <c:pt idx="93">
                  <c:v>3.7</c:v>
                </c:pt>
                <c:pt idx="94">
                  <c:v>3.8</c:v>
                </c:pt>
                <c:pt idx="95">
                  <c:v>3.9</c:v>
                </c:pt>
                <c:pt idx="96">
                  <c:v>4</c:v>
                </c:pt>
                <c:pt idx="97">
                  <c:v>4</c:v>
                </c:pt>
                <c:pt idx="98">
                  <c:v>3.9</c:v>
                </c:pt>
                <c:pt idx="99">
                  <c:v>4</c:v>
                </c:pt>
                <c:pt idx="100">
                  <c:v>4.0999999999999996</c:v>
                </c:pt>
                <c:pt idx="101">
                  <c:v>4.0999999999999996</c:v>
                </c:pt>
                <c:pt idx="102">
                  <c:v>4.0999999999999996</c:v>
                </c:pt>
                <c:pt idx="103">
                  <c:v>4</c:v>
                </c:pt>
                <c:pt idx="104">
                  <c:v>4</c:v>
                </c:pt>
                <c:pt idx="105">
                  <c:v>4</c:v>
                </c:pt>
                <c:pt idx="106">
                  <c:v>3.9</c:v>
                </c:pt>
                <c:pt idx="107">
                  <c:v>3.9</c:v>
                </c:pt>
                <c:pt idx="108">
                  <c:v>3.9</c:v>
                </c:pt>
                <c:pt idx="109">
                  <c:v>3.9</c:v>
                </c:pt>
                <c:pt idx="110">
                  <c:v>4</c:v>
                </c:pt>
                <c:pt idx="111">
                  <c:v>4</c:v>
                </c:pt>
                <c:pt idx="112">
                  <c:v>3.9</c:v>
                </c:pt>
                <c:pt idx="113">
                  <c:v>3.8</c:v>
                </c:pt>
                <c:pt idx="114">
                  <c:v>4</c:v>
                </c:pt>
                <c:pt idx="115">
                  <c:v>3.9</c:v>
                </c:pt>
                <c:pt idx="116">
                  <c:v>4</c:v>
                </c:pt>
                <c:pt idx="117">
                  <c:v>4</c:v>
                </c:pt>
                <c:pt idx="118">
                  <c:v>4.0999999999999996</c:v>
                </c:pt>
                <c:pt idx="119">
                  <c:v>4</c:v>
                </c:pt>
                <c:pt idx="120">
                  <c:v>4.0999999999999996</c:v>
                </c:pt>
                <c:pt idx="121">
                  <c:v>4.0999999999999996</c:v>
                </c:pt>
                <c:pt idx="122">
                  <c:v>4.2</c:v>
                </c:pt>
                <c:pt idx="123">
                  <c:v>4.0999999999999996</c:v>
                </c:pt>
                <c:pt idx="124">
                  <c:v>4.0999999999999996</c:v>
                </c:pt>
                <c:pt idx="125">
                  <c:v>4.2</c:v>
                </c:pt>
                <c:pt idx="126">
                  <c:v>4.2</c:v>
                </c:pt>
                <c:pt idx="127">
                  <c:v>4.0999999999999996</c:v>
                </c:pt>
                <c:pt idx="128">
                  <c:v>4.0999999999999996</c:v>
                </c:pt>
                <c:pt idx="129">
                  <c:v>4.0999999999999996</c:v>
                </c:pt>
                <c:pt idx="130">
                  <c:v>4</c:v>
                </c:pt>
                <c:pt idx="131">
                  <c:v>4.0999999999999996</c:v>
                </c:pt>
                <c:pt idx="132">
                  <c:v>4</c:v>
                </c:pt>
                <c:pt idx="133">
                  <c:v>4</c:v>
                </c:pt>
                <c:pt idx="134">
                  <c:v>3.9</c:v>
                </c:pt>
                <c:pt idx="135">
                  <c:v>3.9</c:v>
                </c:pt>
                <c:pt idx="136">
                  <c:v>3.8</c:v>
                </c:pt>
                <c:pt idx="137">
                  <c:v>3.7</c:v>
                </c:pt>
                <c:pt idx="138">
                  <c:v>3.6</c:v>
                </c:pt>
                <c:pt idx="139">
                  <c:v>3.5</c:v>
                </c:pt>
                <c:pt idx="140">
                  <c:v>3.3</c:v>
                </c:pt>
                <c:pt idx="141">
                  <c:v>3.2</c:v>
                </c:pt>
                <c:pt idx="142">
                  <c:v>3</c:v>
                </c:pt>
                <c:pt idx="143">
                  <c:v>2.8</c:v>
                </c:pt>
                <c:pt idx="144">
                  <c:v>2.6</c:v>
                </c:pt>
                <c:pt idx="145">
                  <c:v>2.4</c:v>
                </c:pt>
                <c:pt idx="146">
                  <c:v>2.2999999999999998</c:v>
                </c:pt>
                <c:pt idx="147">
                  <c:v>2.2000000000000002</c:v>
                </c:pt>
                <c:pt idx="148">
                  <c:v>2.2000000000000002</c:v>
                </c:pt>
                <c:pt idx="149">
                  <c:v>2</c:v>
                </c:pt>
                <c:pt idx="150">
                  <c:v>1.8</c:v>
                </c:pt>
                <c:pt idx="151">
                  <c:v>1.7</c:v>
                </c:pt>
                <c:pt idx="152">
                  <c:v>1.7</c:v>
                </c:pt>
                <c:pt idx="153">
                  <c:v>1.7</c:v>
                </c:pt>
                <c:pt idx="154">
                  <c:v>1.6</c:v>
                </c:pt>
                <c:pt idx="155">
                  <c:v>1.6</c:v>
                </c:pt>
                <c:pt idx="156">
                  <c:v>1.6</c:v>
                </c:pt>
                <c:pt idx="157">
                  <c:v>1.6</c:v>
                </c:pt>
                <c:pt idx="158">
                  <c:v>1.5</c:v>
                </c:pt>
                <c:pt idx="159">
                  <c:v>1.4</c:v>
                </c:pt>
                <c:pt idx="160">
                  <c:v>1.4</c:v>
                </c:pt>
                <c:pt idx="161">
                  <c:v>1.5</c:v>
                </c:pt>
                <c:pt idx="162">
                  <c:v>1.6</c:v>
                </c:pt>
                <c:pt idx="163">
                  <c:v>1.7</c:v>
                </c:pt>
                <c:pt idx="164">
                  <c:v>1.8</c:v>
                </c:pt>
                <c:pt idx="165">
                  <c:v>1.7</c:v>
                </c:pt>
                <c:pt idx="166">
                  <c:v>1.9</c:v>
                </c:pt>
                <c:pt idx="167">
                  <c:v>1.9</c:v>
                </c:pt>
                <c:pt idx="168">
                  <c:v>1.8</c:v>
                </c:pt>
                <c:pt idx="169">
                  <c:v>1.9</c:v>
                </c:pt>
                <c:pt idx="170">
                  <c:v>2</c:v>
                </c:pt>
                <c:pt idx="171">
                  <c:v>2.1</c:v>
                </c:pt>
                <c:pt idx="172">
                  <c:v>2.1</c:v>
                </c:pt>
                <c:pt idx="173">
                  <c:v>2.1</c:v>
                </c:pt>
                <c:pt idx="174">
                  <c:v>2.1</c:v>
                </c:pt>
                <c:pt idx="175">
                  <c:v>2.1</c:v>
                </c:pt>
                <c:pt idx="176">
                  <c:v>2</c:v>
                </c:pt>
                <c:pt idx="177">
                  <c:v>2.1</c:v>
                </c:pt>
                <c:pt idx="178">
                  <c:v>1.9</c:v>
                </c:pt>
                <c:pt idx="179">
                  <c:v>2.1</c:v>
                </c:pt>
                <c:pt idx="180">
                  <c:v>2.2000000000000002</c:v>
                </c:pt>
                <c:pt idx="181">
                  <c:v>2.2000000000000002</c:v>
                </c:pt>
                <c:pt idx="182">
                  <c:v>2.2999999999999998</c:v>
                </c:pt>
                <c:pt idx="183">
                  <c:v>2.4</c:v>
                </c:pt>
                <c:pt idx="184">
                  <c:v>2.4</c:v>
                </c:pt>
                <c:pt idx="185">
                  <c:v>2.4</c:v>
                </c:pt>
                <c:pt idx="186">
                  <c:v>2.4</c:v>
                </c:pt>
                <c:pt idx="187">
                  <c:v>2.4</c:v>
                </c:pt>
                <c:pt idx="188">
                  <c:v>2.5</c:v>
                </c:pt>
                <c:pt idx="189">
                  <c:v>2.5</c:v>
                </c:pt>
                <c:pt idx="190">
                  <c:v>2.6</c:v>
                </c:pt>
                <c:pt idx="191">
                  <c:v>2.5</c:v>
                </c:pt>
                <c:pt idx="192">
                  <c:v>2.5</c:v>
                </c:pt>
                <c:pt idx="193">
                  <c:v>2.4</c:v>
                </c:pt>
                <c:pt idx="194">
                  <c:v>2.2999999999999998</c:v>
                </c:pt>
                <c:pt idx="195">
                  <c:v>2.2999999999999998</c:v>
                </c:pt>
                <c:pt idx="196">
                  <c:v>2.2999999999999998</c:v>
                </c:pt>
                <c:pt idx="197">
                  <c:v>2.2999999999999998</c:v>
                </c:pt>
                <c:pt idx="198">
                  <c:v>2.4</c:v>
                </c:pt>
                <c:pt idx="199">
                  <c:v>2.4</c:v>
                </c:pt>
                <c:pt idx="200">
                  <c:v>2.4</c:v>
                </c:pt>
                <c:pt idx="201">
                  <c:v>2.5</c:v>
                </c:pt>
                <c:pt idx="202">
                  <c:v>2.6</c:v>
                </c:pt>
                <c:pt idx="203">
                  <c:v>2.7</c:v>
                </c:pt>
                <c:pt idx="204">
                  <c:v>2.7</c:v>
                </c:pt>
                <c:pt idx="205">
                  <c:v>2.9</c:v>
                </c:pt>
                <c:pt idx="206">
                  <c:v>2.9</c:v>
                </c:pt>
                <c:pt idx="207">
                  <c:v>3</c:v>
                </c:pt>
                <c:pt idx="208">
                  <c:v>3.1</c:v>
                </c:pt>
                <c:pt idx="209">
                  <c:v>3.2</c:v>
                </c:pt>
                <c:pt idx="210">
                  <c:v>3.1</c:v>
                </c:pt>
                <c:pt idx="211">
                  <c:v>3</c:v>
                </c:pt>
                <c:pt idx="212">
                  <c:v>3.1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3.1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3.1</c:v>
                </c:pt>
                <c:pt idx="225">
                  <c:v>3.2</c:v>
                </c:pt>
                <c:pt idx="226">
                  <c:v>3.3</c:v>
                </c:pt>
                <c:pt idx="227">
                  <c:v>3.3</c:v>
                </c:pt>
                <c:pt idx="228">
                  <c:v>3.3</c:v>
                </c:pt>
                <c:pt idx="229">
                  <c:v>3.2</c:v>
                </c:pt>
                <c:pt idx="230">
                  <c:v>3.2</c:v>
                </c:pt>
                <c:pt idx="231">
                  <c:v>3.2</c:v>
                </c:pt>
                <c:pt idx="232">
                  <c:v>3.3</c:v>
                </c:pt>
                <c:pt idx="233">
                  <c:v>3.3</c:v>
                </c:pt>
                <c:pt idx="234">
                  <c:v>3.2</c:v>
                </c:pt>
                <c:pt idx="235">
                  <c:v>3.3</c:v>
                </c:pt>
                <c:pt idx="236">
                  <c:v>3.4</c:v>
                </c:pt>
                <c:pt idx="237">
                  <c:v>3.4</c:v>
                </c:pt>
                <c:pt idx="238">
                  <c:v>3.3</c:v>
                </c:pt>
                <c:pt idx="239">
                  <c:v>3.2</c:v>
                </c:pt>
                <c:pt idx="240">
                  <c:v>3.1</c:v>
                </c:pt>
                <c:pt idx="241">
                  <c:v>3.3</c:v>
                </c:pt>
                <c:pt idx="242">
                  <c:v>3.1</c:v>
                </c:pt>
                <c:pt idx="243">
                  <c:v>3.1</c:v>
                </c:pt>
                <c:pt idx="244">
                  <c:v>3</c:v>
                </c:pt>
                <c:pt idx="245">
                  <c:v>3</c:v>
                </c:pt>
                <c:pt idx="246">
                  <c:v>3.1</c:v>
                </c:pt>
                <c:pt idx="247">
                  <c:v>3.1</c:v>
                </c:pt>
                <c:pt idx="248">
                  <c:v>3.1</c:v>
                </c:pt>
                <c:pt idx="249">
                  <c:v>3</c:v>
                </c:pt>
                <c:pt idx="250">
                  <c:v>3</c:v>
                </c:pt>
                <c:pt idx="251">
                  <c:v>3.2</c:v>
                </c:pt>
                <c:pt idx="252">
                  <c:v>3.3</c:v>
                </c:pt>
                <c:pt idx="253">
                  <c:v>3.3</c:v>
                </c:pt>
                <c:pt idx="254">
                  <c:v>3.4</c:v>
                </c:pt>
                <c:pt idx="255">
                  <c:v>3.5</c:v>
                </c:pt>
                <c:pt idx="256">
                  <c:v>3.6</c:v>
                </c:pt>
                <c:pt idx="257">
                  <c:v>3.6</c:v>
                </c:pt>
                <c:pt idx="258">
                  <c:v>3.6</c:v>
                </c:pt>
                <c:pt idx="259">
                  <c:v>3.7</c:v>
                </c:pt>
                <c:pt idx="260">
                  <c:v>3.6</c:v>
                </c:pt>
                <c:pt idx="261">
                  <c:v>3.7</c:v>
                </c:pt>
                <c:pt idx="262">
                  <c:v>3.7</c:v>
                </c:pt>
                <c:pt idx="263">
                  <c:v>3.6</c:v>
                </c:pt>
                <c:pt idx="264">
                  <c:v>3.5</c:v>
                </c:pt>
                <c:pt idx="265">
                  <c:v>3.5</c:v>
                </c:pt>
                <c:pt idx="266">
                  <c:v>3.5</c:v>
                </c:pt>
                <c:pt idx="267">
                  <c:v>3.3</c:v>
                </c:pt>
                <c:pt idx="268">
                  <c:v>3.3</c:v>
                </c:pt>
                <c:pt idx="269">
                  <c:v>3.4</c:v>
                </c:pt>
                <c:pt idx="270">
                  <c:v>3.3</c:v>
                </c:pt>
                <c:pt idx="271">
                  <c:v>3.3</c:v>
                </c:pt>
                <c:pt idx="272">
                  <c:v>3.4</c:v>
                </c:pt>
                <c:pt idx="273">
                  <c:v>3.5</c:v>
                </c:pt>
                <c:pt idx="274">
                  <c:v>3.4</c:v>
                </c:pt>
                <c:pt idx="275">
                  <c:v>3.4</c:v>
                </c:pt>
                <c:pt idx="276">
                  <c:v>3.3</c:v>
                </c:pt>
                <c:pt idx="277">
                  <c:v>3.4</c:v>
                </c:pt>
                <c:pt idx="278">
                  <c:v>3.4</c:v>
                </c:pt>
                <c:pt idx="279">
                  <c:v>3.5</c:v>
                </c:pt>
                <c:pt idx="280">
                  <c:v>3.5</c:v>
                </c:pt>
                <c:pt idx="281">
                  <c:v>3.4</c:v>
                </c:pt>
                <c:pt idx="282">
                  <c:v>3.3</c:v>
                </c:pt>
                <c:pt idx="283">
                  <c:v>3.3</c:v>
                </c:pt>
                <c:pt idx="284">
                  <c:v>3.2</c:v>
                </c:pt>
                <c:pt idx="285">
                  <c:v>3.2</c:v>
                </c:pt>
                <c:pt idx="286">
                  <c:v>3.2</c:v>
                </c:pt>
                <c:pt idx="287">
                  <c:v>3.3</c:v>
                </c:pt>
                <c:pt idx="288">
                  <c:v>3.4</c:v>
                </c:pt>
                <c:pt idx="289">
                  <c:v>3.5</c:v>
                </c:pt>
                <c:pt idx="290">
                  <c:v>3.7</c:v>
                </c:pt>
                <c:pt idx="291">
                  <c:v>3.8</c:v>
                </c:pt>
                <c:pt idx="292">
                  <c:v>4.0999999999999996</c:v>
                </c:pt>
                <c:pt idx="293">
                  <c:v>4.3</c:v>
                </c:pt>
                <c:pt idx="294">
                  <c:v>4.5999999999999996</c:v>
                </c:pt>
                <c:pt idx="295">
                  <c:v>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0B-41C4-9607-55E4319DBD0F}"/>
            </c:ext>
          </c:extLst>
        </c:ser>
        <c:ser>
          <c:idx val="3"/>
          <c:order val="3"/>
          <c:tx>
            <c:v>4ème quartile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'Average Wage Quartile'!$A$15:$A$310</c:f>
              <c:numCache>
                <c:formatCode>m/d/yyyy</c:formatCode>
                <c:ptCount val="296"/>
                <c:pt idx="0">
                  <c:v>35765</c:v>
                </c:pt>
                <c:pt idx="1">
                  <c:v>35796</c:v>
                </c:pt>
                <c:pt idx="2">
                  <c:v>35827</c:v>
                </c:pt>
                <c:pt idx="3">
                  <c:v>35855</c:v>
                </c:pt>
                <c:pt idx="4">
                  <c:v>35886</c:v>
                </c:pt>
                <c:pt idx="5">
                  <c:v>35916</c:v>
                </c:pt>
                <c:pt idx="6">
                  <c:v>35947</c:v>
                </c:pt>
                <c:pt idx="7">
                  <c:v>35977</c:v>
                </c:pt>
                <c:pt idx="8">
                  <c:v>36008</c:v>
                </c:pt>
                <c:pt idx="9">
                  <c:v>36039</c:v>
                </c:pt>
                <c:pt idx="10">
                  <c:v>36069</c:v>
                </c:pt>
                <c:pt idx="11">
                  <c:v>36100</c:v>
                </c:pt>
                <c:pt idx="12">
                  <c:v>36130</c:v>
                </c:pt>
                <c:pt idx="13">
                  <c:v>36161</c:v>
                </c:pt>
                <c:pt idx="14">
                  <c:v>36192</c:v>
                </c:pt>
                <c:pt idx="15">
                  <c:v>36220</c:v>
                </c:pt>
                <c:pt idx="16">
                  <c:v>36251</c:v>
                </c:pt>
                <c:pt idx="17">
                  <c:v>36281</c:v>
                </c:pt>
                <c:pt idx="18">
                  <c:v>36312</c:v>
                </c:pt>
                <c:pt idx="19">
                  <c:v>36342</c:v>
                </c:pt>
                <c:pt idx="20">
                  <c:v>36373</c:v>
                </c:pt>
                <c:pt idx="21">
                  <c:v>36404</c:v>
                </c:pt>
                <c:pt idx="22">
                  <c:v>36434</c:v>
                </c:pt>
                <c:pt idx="23">
                  <c:v>36465</c:v>
                </c:pt>
                <c:pt idx="24">
                  <c:v>36495</c:v>
                </c:pt>
                <c:pt idx="25">
                  <c:v>36526</c:v>
                </c:pt>
                <c:pt idx="26">
                  <c:v>36557</c:v>
                </c:pt>
                <c:pt idx="27">
                  <c:v>36586</c:v>
                </c:pt>
                <c:pt idx="28">
                  <c:v>36617</c:v>
                </c:pt>
                <c:pt idx="29">
                  <c:v>36647</c:v>
                </c:pt>
                <c:pt idx="30">
                  <c:v>36678</c:v>
                </c:pt>
                <c:pt idx="31">
                  <c:v>36708</c:v>
                </c:pt>
                <c:pt idx="32">
                  <c:v>36739</c:v>
                </c:pt>
                <c:pt idx="33">
                  <c:v>36770</c:v>
                </c:pt>
                <c:pt idx="34">
                  <c:v>36800</c:v>
                </c:pt>
                <c:pt idx="35">
                  <c:v>36831</c:v>
                </c:pt>
                <c:pt idx="36">
                  <c:v>36861</c:v>
                </c:pt>
                <c:pt idx="37">
                  <c:v>36892</c:v>
                </c:pt>
                <c:pt idx="38">
                  <c:v>36923</c:v>
                </c:pt>
                <c:pt idx="39">
                  <c:v>36951</c:v>
                </c:pt>
                <c:pt idx="40">
                  <c:v>36982</c:v>
                </c:pt>
                <c:pt idx="41">
                  <c:v>37012</c:v>
                </c:pt>
                <c:pt idx="42">
                  <c:v>37043</c:v>
                </c:pt>
                <c:pt idx="43">
                  <c:v>37073</c:v>
                </c:pt>
                <c:pt idx="44">
                  <c:v>37104</c:v>
                </c:pt>
                <c:pt idx="45">
                  <c:v>37135</c:v>
                </c:pt>
                <c:pt idx="46">
                  <c:v>37165</c:v>
                </c:pt>
                <c:pt idx="47">
                  <c:v>37196</c:v>
                </c:pt>
                <c:pt idx="48">
                  <c:v>37226</c:v>
                </c:pt>
                <c:pt idx="49">
                  <c:v>37257</c:v>
                </c:pt>
                <c:pt idx="50">
                  <c:v>37288</c:v>
                </c:pt>
                <c:pt idx="51">
                  <c:v>37316</c:v>
                </c:pt>
                <c:pt idx="52">
                  <c:v>37347</c:v>
                </c:pt>
                <c:pt idx="53">
                  <c:v>37377</c:v>
                </c:pt>
                <c:pt idx="54">
                  <c:v>37408</c:v>
                </c:pt>
                <c:pt idx="55">
                  <c:v>37438</c:v>
                </c:pt>
                <c:pt idx="56">
                  <c:v>37469</c:v>
                </c:pt>
                <c:pt idx="57">
                  <c:v>37500</c:v>
                </c:pt>
                <c:pt idx="58">
                  <c:v>37530</c:v>
                </c:pt>
                <c:pt idx="59">
                  <c:v>37561</c:v>
                </c:pt>
                <c:pt idx="60">
                  <c:v>37591</c:v>
                </c:pt>
                <c:pt idx="61">
                  <c:v>37622</c:v>
                </c:pt>
                <c:pt idx="62">
                  <c:v>37653</c:v>
                </c:pt>
                <c:pt idx="63">
                  <c:v>37681</c:v>
                </c:pt>
                <c:pt idx="64">
                  <c:v>37712</c:v>
                </c:pt>
                <c:pt idx="65">
                  <c:v>37742</c:v>
                </c:pt>
                <c:pt idx="66">
                  <c:v>37773</c:v>
                </c:pt>
                <c:pt idx="67">
                  <c:v>37803</c:v>
                </c:pt>
                <c:pt idx="68">
                  <c:v>37834</c:v>
                </c:pt>
                <c:pt idx="69">
                  <c:v>37865</c:v>
                </c:pt>
                <c:pt idx="70">
                  <c:v>37895</c:v>
                </c:pt>
                <c:pt idx="71">
                  <c:v>37926</c:v>
                </c:pt>
                <c:pt idx="72">
                  <c:v>37956</c:v>
                </c:pt>
                <c:pt idx="73">
                  <c:v>37987</c:v>
                </c:pt>
                <c:pt idx="74">
                  <c:v>38018</c:v>
                </c:pt>
                <c:pt idx="75">
                  <c:v>38047</c:v>
                </c:pt>
                <c:pt idx="76">
                  <c:v>38078</c:v>
                </c:pt>
                <c:pt idx="77">
                  <c:v>38108</c:v>
                </c:pt>
                <c:pt idx="78">
                  <c:v>38139</c:v>
                </c:pt>
                <c:pt idx="79">
                  <c:v>38169</c:v>
                </c:pt>
                <c:pt idx="80">
                  <c:v>38200</c:v>
                </c:pt>
                <c:pt idx="81">
                  <c:v>38231</c:v>
                </c:pt>
                <c:pt idx="82">
                  <c:v>38261</c:v>
                </c:pt>
                <c:pt idx="83">
                  <c:v>38292</c:v>
                </c:pt>
                <c:pt idx="84">
                  <c:v>38322</c:v>
                </c:pt>
                <c:pt idx="85">
                  <c:v>38353</c:v>
                </c:pt>
                <c:pt idx="86">
                  <c:v>38384</c:v>
                </c:pt>
                <c:pt idx="87">
                  <c:v>38412</c:v>
                </c:pt>
                <c:pt idx="88">
                  <c:v>38443</c:v>
                </c:pt>
                <c:pt idx="89">
                  <c:v>38473</c:v>
                </c:pt>
                <c:pt idx="90">
                  <c:v>38504</c:v>
                </c:pt>
                <c:pt idx="91">
                  <c:v>38534</c:v>
                </c:pt>
                <c:pt idx="92">
                  <c:v>38565</c:v>
                </c:pt>
                <c:pt idx="93">
                  <c:v>38596</c:v>
                </c:pt>
                <c:pt idx="94">
                  <c:v>38626</c:v>
                </c:pt>
                <c:pt idx="95">
                  <c:v>38657</c:v>
                </c:pt>
                <c:pt idx="96">
                  <c:v>38687</c:v>
                </c:pt>
                <c:pt idx="97">
                  <c:v>38718</c:v>
                </c:pt>
                <c:pt idx="98">
                  <c:v>38749</c:v>
                </c:pt>
                <c:pt idx="99">
                  <c:v>38777</c:v>
                </c:pt>
                <c:pt idx="100">
                  <c:v>38808</c:v>
                </c:pt>
                <c:pt idx="101">
                  <c:v>38838</c:v>
                </c:pt>
                <c:pt idx="102">
                  <c:v>38869</c:v>
                </c:pt>
                <c:pt idx="103">
                  <c:v>38899</c:v>
                </c:pt>
                <c:pt idx="104">
                  <c:v>38930</c:v>
                </c:pt>
                <c:pt idx="105">
                  <c:v>38961</c:v>
                </c:pt>
                <c:pt idx="106">
                  <c:v>38991</c:v>
                </c:pt>
                <c:pt idx="107">
                  <c:v>39022</c:v>
                </c:pt>
                <c:pt idx="108">
                  <c:v>39052</c:v>
                </c:pt>
                <c:pt idx="109">
                  <c:v>39083</c:v>
                </c:pt>
                <c:pt idx="110">
                  <c:v>39114</c:v>
                </c:pt>
                <c:pt idx="111">
                  <c:v>39142</c:v>
                </c:pt>
                <c:pt idx="112">
                  <c:v>39173</c:v>
                </c:pt>
                <c:pt idx="113">
                  <c:v>39203</c:v>
                </c:pt>
                <c:pt idx="114">
                  <c:v>39234</c:v>
                </c:pt>
                <c:pt idx="115">
                  <c:v>39264</c:v>
                </c:pt>
                <c:pt idx="116">
                  <c:v>39295</c:v>
                </c:pt>
                <c:pt idx="117">
                  <c:v>39326</c:v>
                </c:pt>
                <c:pt idx="118">
                  <c:v>39356</c:v>
                </c:pt>
                <c:pt idx="119">
                  <c:v>39387</c:v>
                </c:pt>
                <c:pt idx="120">
                  <c:v>39417</c:v>
                </c:pt>
                <c:pt idx="121">
                  <c:v>39448</c:v>
                </c:pt>
                <c:pt idx="122">
                  <c:v>39479</c:v>
                </c:pt>
                <c:pt idx="123">
                  <c:v>39508</c:v>
                </c:pt>
                <c:pt idx="124">
                  <c:v>39539</c:v>
                </c:pt>
                <c:pt idx="125">
                  <c:v>39569</c:v>
                </c:pt>
                <c:pt idx="126">
                  <c:v>39600</c:v>
                </c:pt>
                <c:pt idx="127">
                  <c:v>39630</c:v>
                </c:pt>
                <c:pt idx="128">
                  <c:v>39661</c:v>
                </c:pt>
                <c:pt idx="129">
                  <c:v>39692</c:v>
                </c:pt>
                <c:pt idx="130">
                  <c:v>39722</c:v>
                </c:pt>
                <c:pt idx="131">
                  <c:v>39753</c:v>
                </c:pt>
                <c:pt idx="132">
                  <c:v>39783</c:v>
                </c:pt>
                <c:pt idx="133">
                  <c:v>39814</c:v>
                </c:pt>
                <c:pt idx="134">
                  <c:v>39845</c:v>
                </c:pt>
                <c:pt idx="135">
                  <c:v>39873</c:v>
                </c:pt>
                <c:pt idx="136">
                  <c:v>39904</c:v>
                </c:pt>
                <c:pt idx="137">
                  <c:v>39934</c:v>
                </c:pt>
                <c:pt idx="138">
                  <c:v>39965</c:v>
                </c:pt>
                <c:pt idx="139">
                  <c:v>39995</c:v>
                </c:pt>
                <c:pt idx="140">
                  <c:v>40026</c:v>
                </c:pt>
                <c:pt idx="141">
                  <c:v>40057</c:v>
                </c:pt>
                <c:pt idx="142">
                  <c:v>40087</c:v>
                </c:pt>
                <c:pt idx="143">
                  <c:v>40118</c:v>
                </c:pt>
                <c:pt idx="144">
                  <c:v>40148</c:v>
                </c:pt>
                <c:pt idx="145">
                  <c:v>40179</c:v>
                </c:pt>
                <c:pt idx="146">
                  <c:v>40210</c:v>
                </c:pt>
                <c:pt idx="147">
                  <c:v>40238</c:v>
                </c:pt>
                <c:pt idx="148">
                  <c:v>40269</c:v>
                </c:pt>
                <c:pt idx="149">
                  <c:v>40299</c:v>
                </c:pt>
                <c:pt idx="150">
                  <c:v>40330</c:v>
                </c:pt>
                <c:pt idx="151">
                  <c:v>40360</c:v>
                </c:pt>
                <c:pt idx="152">
                  <c:v>40391</c:v>
                </c:pt>
                <c:pt idx="153">
                  <c:v>40422</c:v>
                </c:pt>
                <c:pt idx="154">
                  <c:v>40452</c:v>
                </c:pt>
                <c:pt idx="155">
                  <c:v>40483</c:v>
                </c:pt>
                <c:pt idx="156">
                  <c:v>40513</c:v>
                </c:pt>
                <c:pt idx="157">
                  <c:v>40544</c:v>
                </c:pt>
                <c:pt idx="158">
                  <c:v>40575</c:v>
                </c:pt>
                <c:pt idx="159">
                  <c:v>40603</c:v>
                </c:pt>
                <c:pt idx="160">
                  <c:v>40634</c:v>
                </c:pt>
                <c:pt idx="161">
                  <c:v>40664</c:v>
                </c:pt>
                <c:pt idx="162">
                  <c:v>40695</c:v>
                </c:pt>
                <c:pt idx="163">
                  <c:v>40725</c:v>
                </c:pt>
                <c:pt idx="164">
                  <c:v>40756</c:v>
                </c:pt>
                <c:pt idx="165">
                  <c:v>40787</c:v>
                </c:pt>
                <c:pt idx="166">
                  <c:v>40817</c:v>
                </c:pt>
                <c:pt idx="167">
                  <c:v>40848</c:v>
                </c:pt>
                <c:pt idx="168">
                  <c:v>40878</c:v>
                </c:pt>
                <c:pt idx="169">
                  <c:v>40909</c:v>
                </c:pt>
                <c:pt idx="170">
                  <c:v>40940</c:v>
                </c:pt>
                <c:pt idx="171">
                  <c:v>40969</c:v>
                </c:pt>
                <c:pt idx="172">
                  <c:v>41000</c:v>
                </c:pt>
                <c:pt idx="173">
                  <c:v>41030</c:v>
                </c:pt>
                <c:pt idx="174">
                  <c:v>41061</c:v>
                </c:pt>
                <c:pt idx="175">
                  <c:v>41091</c:v>
                </c:pt>
                <c:pt idx="176">
                  <c:v>41122</c:v>
                </c:pt>
                <c:pt idx="177">
                  <c:v>41153</c:v>
                </c:pt>
                <c:pt idx="178">
                  <c:v>41183</c:v>
                </c:pt>
                <c:pt idx="179">
                  <c:v>41214</c:v>
                </c:pt>
                <c:pt idx="180">
                  <c:v>41244</c:v>
                </c:pt>
                <c:pt idx="181">
                  <c:v>41275</c:v>
                </c:pt>
                <c:pt idx="182">
                  <c:v>41306</c:v>
                </c:pt>
                <c:pt idx="183">
                  <c:v>41334</c:v>
                </c:pt>
                <c:pt idx="184">
                  <c:v>41365</c:v>
                </c:pt>
                <c:pt idx="185">
                  <c:v>41395</c:v>
                </c:pt>
                <c:pt idx="186">
                  <c:v>41426</c:v>
                </c:pt>
                <c:pt idx="187">
                  <c:v>41456</c:v>
                </c:pt>
                <c:pt idx="188">
                  <c:v>41487</c:v>
                </c:pt>
                <c:pt idx="189">
                  <c:v>41518</c:v>
                </c:pt>
                <c:pt idx="190">
                  <c:v>41548</c:v>
                </c:pt>
                <c:pt idx="191">
                  <c:v>41579</c:v>
                </c:pt>
                <c:pt idx="192">
                  <c:v>41609</c:v>
                </c:pt>
                <c:pt idx="193">
                  <c:v>41640</c:v>
                </c:pt>
                <c:pt idx="194">
                  <c:v>41671</c:v>
                </c:pt>
                <c:pt idx="195">
                  <c:v>41699</c:v>
                </c:pt>
                <c:pt idx="196">
                  <c:v>41730</c:v>
                </c:pt>
                <c:pt idx="197">
                  <c:v>41760</c:v>
                </c:pt>
                <c:pt idx="198">
                  <c:v>41791</c:v>
                </c:pt>
                <c:pt idx="199">
                  <c:v>41821</c:v>
                </c:pt>
                <c:pt idx="200">
                  <c:v>41852</c:v>
                </c:pt>
                <c:pt idx="201">
                  <c:v>41883</c:v>
                </c:pt>
                <c:pt idx="202">
                  <c:v>41913</c:v>
                </c:pt>
                <c:pt idx="203">
                  <c:v>41944</c:v>
                </c:pt>
                <c:pt idx="204">
                  <c:v>41974</c:v>
                </c:pt>
                <c:pt idx="205">
                  <c:v>42005</c:v>
                </c:pt>
                <c:pt idx="206">
                  <c:v>42036</c:v>
                </c:pt>
                <c:pt idx="207">
                  <c:v>42064</c:v>
                </c:pt>
                <c:pt idx="208">
                  <c:v>42095</c:v>
                </c:pt>
                <c:pt idx="209">
                  <c:v>42125</c:v>
                </c:pt>
                <c:pt idx="210">
                  <c:v>42156</c:v>
                </c:pt>
                <c:pt idx="211">
                  <c:v>42186</c:v>
                </c:pt>
                <c:pt idx="212">
                  <c:v>42217</c:v>
                </c:pt>
                <c:pt idx="213">
                  <c:v>42248</c:v>
                </c:pt>
                <c:pt idx="214">
                  <c:v>42278</c:v>
                </c:pt>
                <c:pt idx="215">
                  <c:v>42309</c:v>
                </c:pt>
                <c:pt idx="216">
                  <c:v>42339</c:v>
                </c:pt>
                <c:pt idx="217">
                  <c:v>42370</c:v>
                </c:pt>
                <c:pt idx="218">
                  <c:v>42401</c:v>
                </c:pt>
                <c:pt idx="219">
                  <c:v>42430</c:v>
                </c:pt>
                <c:pt idx="220">
                  <c:v>42461</c:v>
                </c:pt>
                <c:pt idx="221">
                  <c:v>42491</c:v>
                </c:pt>
                <c:pt idx="222">
                  <c:v>42522</c:v>
                </c:pt>
                <c:pt idx="223">
                  <c:v>42552</c:v>
                </c:pt>
                <c:pt idx="224">
                  <c:v>42583</c:v>
                </c:pt>
                <c:pt idx="225">
                  <c:v>42614</c:v>
                </c:pt>
                <c:pt idx="226">
                  <c:v>42644</c:v>
                </c:pt>
                <c:pt idx="227">
                  <c:v>42675</c:v>
                </c:pt>
                <c:pt idx="228">
                  <c:v>42705</c:v>
                </c:pt>
                <c:pt idx="229">
                  <c:v>42736</c:v>
                </c:pt>
                <c:pt idx="230">
                  <c:v>42767</c:v>
                </c:pt>
                <c:pt idx="231">
                  <c:v>42795</c:v>
                </c:pt>
                <c:pt idx="232">
                  <c:v>42826</c:v>
                </c:pt>
                <c:pt idx="233">
                  <c:v>42856</c:v>
                </c:pt>
                <c:pt idx="234">
                  <c:v>42887</c:v>
                </c:pt>
                <c:pt idx="235">
                  <c:v>42917</c:v>
                </c:pt>
                <c:pt idx="236">
                  <c:v>42948</c:v>
                </c:pt>
                <c:pt idx="237">
                  <c:v>42979</c:v>
                </c:pt>
                <c:pt idx="238">
                  <c:v>43009</c:v>
                </c:pt>
                <c:pt idx="239">
                  <c:v>43040</c:v>
                </c:pt>
                <c:pt idx="240">
                  <c:v>43070</c:v>
                </c:pt>
                <c:pt idx="241">
                  <c:v>43101</c:v>
                </c:pt>
                <c:pt idx="242">
                  <c:v>43132</c:v>
                </c:pt>
                <c:pt idx="243">
                  <c:v>43160</c:v>
                </c:pt>
                <c:pt idx="244">
                  <c:v>43191</c:v>
                </c:pt>
                <c:pt idx="245">
                  <c:v>43221</c:v>
                </c:pt>
                <c:pt idx="246">
                  <c:v>43252</c:v>
                </c:pt>
                <c:pt idx="247">
                  <c:v>43282</c:v>
                </c:pt>
                <c:pt idx="248">
                  <c:v>43313</c:v>
                </c:pt>
                <c:pt idx="249">
                  <c:v>43344</c:v>
                </c:pt>
                <c:pt idx="250">
                  <c:v>43374</c:v>
                </c:pt>
                <c:pt idx="251">
                  <c:v>43405</c:v>
                </c:pt>
                <c:pt idx="252">
                  <c:v>43435</c:v>
                </c:pt>
                <c:pt idx="253">
                  <c:v>43466</c:v>
                </c:pt>
                <c:pt idx="254">
                  <c:v>43497</c:v>
                </c:pt>
                <c:pt idx="255">
                  <c:v>43525</c:v>
                </c:pt>
                <c:pt idx="256">
                  <c:v>43556</c:v>
                </c:pt>
                <c:pt idx="257">
                  <c:v>43586</c:v>
                </c:pt>
                <c:pt idx="258">
                  <c:v>43617</c:v>
                </c:pt>
                <c:pt idx="259">
                  <c:v>43647</c:v>
                </c:pt>
                <c:pt idx="260">
                  <c:v>43678</c:v>
                </c:pt>
                <c:pt idx="261">
                  <c:v>43709</c:v>
                </c:pt>
                <c:pt idx="262">
                  <c:v>43739</c:v>
                </c:pt>
                <c:pt idx="263">
                  <c:v>43770</c:v>
                </c:pt>
                <c:pt idx="264">
                  <c:v>43800</c:v>
                </c:pt>
                <c:pt idx="265">
                  <c:v>43831</c:v>
                </c:pt>
                <c:pt idx="266">
                  <c:v>43862</c:v>
                </c:pt>
                <c:pt idx="267">
                  <c:v>43891</c:v>
                </c:pt>
                <c:pt idx="268">
                  <c:v>43922</c:v>
                </c:pt>
                <c:pt idx="269">
                  <c:v>43952</c:v>
                </c:pt>
                <c:pt idx="270">
                  <c:v>43983</c:v>
                </c:pt>
                <c:pt idx="271">
                  <c:v>44013</c:v>
                </c:pt>
                <c:pt idx="272">
                  <c:v>44044</c:v>
                </c:pt>
                <c:pt idx="273">
                  <c:v>44075</c:v>
                </c:pt>
                <c:pt idx="274">
                  <c:v>44105</c:v>
                </c:pt>
                <c:pt idx="275">
                  <c:v>44136</c:v>
                </c:pt>
                <c:pt idx="276">
                  <c:v>44166</c:v>
                </c:pt>
                <c:pt idx="277">
                  <c:v>44197</c:v>
                </c:pt>
                <c:pt idx="278">
                  <c:v>44228</c:v>
                </c:pt>
                <c:pt idx="279">
                  <c:v>44256</c:v>
                </c:pt>
                <c:pt idx="280">
                  <c:v>44287</c:v>
                </c:pt>
                <c:pt idx="281">
                  <c:v>44317</c:v>
                </c:pt>
                <c:pt idx="282">
                  <c:v>44348</c:v>
                </c:pt>
                <c:pt idx="283">
                  <c:v>44378</c:v>
                </c:pt>
                <c:pt idx="284">
                  <c:v>44409</c:v>
                </c:pt>
                <c:pt idx="285">
                  <c:v>44440</c:v>
                </c:pt>
                <c:pt idx="286">
                  <c:v>44470</c:v>
                </c:pt>
                <c:pt idx="287">
                  <c:v>44501</c:v>
                </c:pt>
                <c:pt idx="288">
                  <c:v>44531</c:v>
                </c:pt>
                <c:pt idx="289">
                  <c:v>44562</c:v>
                </c:pt>
                <c:pt idx="290">
                  <c:v>44593</c:v>
                </c:pt>
                <c:pt idx="291">
                  <c:v>44621</c:v>
                </c:pt>
                <c:pt idx="292">
                  <c:v>44652</c:v>
                </c:pt>
                <c:pt idx="293">
                  <c:v>44682</c:v>
                </c:pt>
                <c:pt idx="294">
                  <c:v>44713</c:v>
                </c:pt>
                <c:pt idx="295">
                  <c:v>44743</c:v>
                </c:pt>
              </c:numCache>
            </c:numRef>
          </c:cat>
          <c:val>
            <c:numRef>
              <c:f>'Average Wage Quartile'!$E$15:$E$310</c:f>
              <c:numCache>
                <c:formatCode>General</c:formatCode>
                <c:ptCount val="296"/>
                <c:pt idx="0">
                  <c:v>4.0999999999999996</c:v>
                </c:pt>
                <c:pt idx="1">
                  <c:v>4.0999999999999996</c:v>
                </c:pt>
                <c:pt idx="2">
                  <c:v>4.0999999999999996</c:v>
                </c:pt>
                <c:pt idx="3">
                  <c:v>4.0999999999999996</c:v>
                </c:pt>
                <c:pt idx="4">
                  <c:v>4.2</c:v>
                </c:pt>
                <c:pt idx="5">
                  <c:v>4.3</c:v>
                </c:pt>
                <c:pt idx="6">
                  <c:v>4.5</c:v>
                </c:pt>
                <c:pt idx="7">
                  <c:v>4.5</c:v>
                </c:pt>
                <c:pt idx="8">
                  <c:v>4.5</c:v>
                </c:pt>
                <c:pt idx="9">
                  <c:v>4.5999999999999996</c:v>
                </c:pt>
                <c:pt idx="10">
                  <c:v>4.5999999999999996</c:v>
                </c:pt>
                <c:pt idx="11">
                  <c:v>4.7</c:v>
                </c:pt>
                <c:pt idx="12">
                  <c:v>4.7</c:v>
                </c:pt>
                <c:pt idx="13">
                  <c:v>4.8</c:v>
                </c:pt>
                <c:pt idx="14">
                  <c:v>4.8</c:v>
                </c:pt>
                <c:pt idx="15">
                  <c:v>4.9000000000000004</c:v>
                </c:pt>
                <c:pt idx="16">
                  <c:v>4.8</c:v>
                </c:pt>
                <c:pt idx="17">
                  <c:v>4.8</c:v>
                </c:pt>
                <c:pt idx="18">
                  <c:v>4.8</c:v>
                </c:pt>
                <c:pt idx="19">
                  <c:v>4.8</c:v>
                </c:pt>
                <c:pt idx="20">
                  <c:v>4.8</c:v>
                </c:pt>
                <c:pt idx="21">
                  <c:v>4.9000000000000004</c:v>
                </c:pt>
                <c:pt idx="22">
                  <c:v>4.9000000000000004</c:v>
                </c:pt>
                <c:pt idx="23">
                  <c:v>4.9000000000000004</c:v>
                </c:pt>
                <c:pt idx="24">
                  <c:v>4.9000000000000004</c:v>
                </c:pt>
                <c:pt idx="25">
                  <c:v>4.9000000000000004</c:v>
                </c:pt>
                <c:pt idx="26">
                  <c:v>4.8</c:v>
                </c:pt>
                <c:pt idx="27">
                  <c:v>4.7</c:v>
                </c:pt>
                <c:pt idx="28">
                  <c:v>4.8</c:v>
                </c:pt>
                <c:pt idx="29">
                  <c:v>4.7</c:v>
                </c:pt>
                <c:pt idx="30">
                  <c:v>4.7</c:v>
                </c:pt>
                <c:pt idx="31">
                  <c:v>4.8</c:v>
                </c:pt>
                <c:pt idx="32">
                  <c:v>4.7</c:v>
                </c:pt>
                <c:pt idx="33">
                  <c:v>4.7</c:v>
                </c:pt>
                <c:pt idx="34">
                  <c:v>4.7</c:v>
                </c:pt>
                <c:pt idx="35">
                  <c:v>4.7</c:v>
                </c:pt>
                <c:pt idx="36">
                  <c:v>4.8</c:v>
                </c:pt>
                <c:pt idx="37">
                  <c:v>4.8</c:v>
                </c:pt>
                <c:pt idx="38">
                  <c:v>4.9000000000000004</c:v>
                </c:pt>
                <c:pt idx="39">
                  <c:v>4.9000000000000004</c:v>
                </c:pt>
                <c:pt idx="40">
                  <c:v>4.9000000000000004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4.9000000000000004</c:v>
                </c:pt>
                <c:pt idx="47">
                  <c:v>4.9000000000000004</c:v>
                </c:pt>
                <c:pt idx="48">
                  <c:v>4.9000000000000004</c:v>
                </c:pt>
                <c:pt idx="49">
                  <c:v>4.9000000000000004</c:v>
                </c:pt>
                <c:pt idx="50">
                  <c:v>4.9000000000000004</c:v>
                </c:pt>
                <c:pt idx="51">
                  <c:v>4.9000000000000004</c:v>
                </c:pt>
                <c:pt idx="52">
                  <c:v>4.9000000000000004</c:v>
                </c:pt>
                <c:pt idx="53">
                  <c:v>4.9000000000000004</c:v>
                </c:pt>
                <c:pt idx="54">
                  <c:v>4.8</c:v>
                </c:pt>
                <c:pt idx="55">
                  <c:v>4.8</c:v>
                </c:pt>
                <c:pt idx="56">
                  <c:v>4.8</c:v>
                </c:pt>
                <c:pt idx="57">
                  <c:v>4.8</c:v>
                </c:pt>
                <c:pt idx="58">
                  <c:v>4.7</c:v>
                </c:pt>
                <c:pt idx="59">
                  <c:v>4.5</c:v>
                </c:pt>
                <c:pt idx="60">
                  <c:v>4.5</c:v>
                </c:pt>
                <c:pt idx="61">
                  <c:v>4.4000000000000004</c:v>
                </c:pt>
                <c:pt idx="62">
                  <c:v>4.4000000000000004</c:v>
                </c:pt>
                <c:pt idx="63">
                  <c:v>4.3</c:v>
                </c:pt>
                <c:pt idx="64">
                  <c:v>4.2</c:v>
                </c:pt>
                <c:pt idx="65">
                  <c:v>4</c:v>
                </c:pt>
                <c:pt idx="66">
                  <c:v>4</c:v>
                </c:pt>
                <c:pt idx="67">
                  <c:v>3.9</c:v>
                </c:pt>
                <c:pt idx="68">
                  <c:v>3.9</c:v>
                </c:pt>
                <c:pt idx="69">
                  <c:v>3.9</c:v>
                </c:pt>
                <c:pt idx="70">
                  <c:v>3.8</c:v>
                </c:pt>
                <c:pt idx="71">
                  <c:v>3.8</c:v>
                </c:pt>
                <c:pt idx="72">
                  <c:v>3.7</c:v>
                </c:pt>
                <c:pt idx="73">
                  <c:v>3.7</c:v>
                </c:pt>
                <c:pt idx="74">
                  <c:v>3.6</c:v>
                </c:pt>
                <c:pt idx="75">
                  <c:v>3.7</c:v>
                </c:pt>
                <c:pt idx="76">
                  <c:v>3.6</c:v>
                </c:pt>
                <c:pt idx="77">
                  <c:v>3.6</c:v>
                </c:pt>
                <c:pt idx="78">
                  <c:v>3.6</c:v>
                </c:pt>
                <c:pt idx="79">
                  <c:v>3.4</c:v>
                </c:pt>
                <c:pt idx="80">
                  <c:v>3.4</c:v>
                </c:pt>
                <c:pt idx="81">
                  <c:v>3.4</c:v>
                </c:pt>
                <c:pt idx="82">
                  <c:v>3.5</c:v>
                </c:pt>
                <c:pt idx="83">
                  <c:v>3.6</c:v>
                </c:pt>
                <c:pt idx="84">
                  <c:v>3.6</c:v>
                </c:pt>
                <c:pt idx="85">
                  <c:v>3.7</c:v>
                </c:pt>
                <c:pt idx="86">
                  <c:v>3.6</c:v>
                </c:pt>
                <c:pt idx="87">
                  <c:v>3.7</c:v>
                </c:pt>
                <c:pt idx="88">
                  <c:v>3.7</c:v>
                </c:pt>
                <c:pt idx="89">
                  <c:v>3.7</c:v>
                </c:pt>
                <c:pt idx="90">
                  <c:v>3.9</c:v>
                </c:pt>
                <c:pt idx="91">
                  <c:v>4</c:v>
                </c:pt>
                <c:pt idx="92">
                  <c:v>4</c:v>
                </c:pt>
                <c:pt idx="93">
                  <c:v>4</c:v>
                </c:pt>
                <c:pt idx="94">
                  <c:v>4</c:v>
                </c:pt>
                <c:pt idx="95">
                  <c:v>4.0999999999999996</c:v>
                </c:pt>
                <c:pt idx="96">
                  <c:v>4</c:v>
                </c:pt>
                <c:pt idx="97">
                  <c:v>4</c:v>
                </c:pt>
                <c:pt idx="98">
                  <c:v>4</c:v>
                </c:pt>
                <c:pt idx="99">
                  <c:v>4</c:v>
                </c:pt>
                <c:pt idx="100">
                  <c:v>4</c:v>
                </c:pt>
                <c:pt idx="101">
                  <c:v>4</c:v>
                </c:pt>
                <c:pt idx="102">
                  <c:v>3.9</c:v>
                </c:pt>
                <c:pt idx="103">
                  <c:v>3.9</c:v>
                </c:pt>
                <c:pt idx="104">
                  <c:v>3.9</c:v>
                </c:pt>
                <c:pt idx="105">
                  <c:v>3.9</c:v>
                </c:pt>
                <c:pt idx="106">
                  <c:v>3.8</c:v>
                </c:pt>
                <c:pt idx="107">
                  <c:v>3.9</c:v>
                </c:pt>
                <c:pt idx="108">
                  <c:v>3.9</c:v>
                </c:pt>
                <c:pt idx="109">
                  <c:v>3.9</c:v>
                </c:pt>
                <c:pt idx="110">
                  <c:v>3.9</c:v>
                </c:pt>
                <c:pt idx="111">
                  <c:v>4</c:v>
                </c:pt>
                <c:pt idx="112">
                  <c:v>4</c:v>
                </c:pt>
                <c:pt idx="113">
                  <c:v>4</c:v>
                </c:pt>
                <c:pt idx="114">
                  <c:v>4</c:v>
                </c:pt>
                <c:pt idx="115">
                  <c:v>4.0999999999999996</c:v>
                </c:pt>
                <c:pt idx="116">
                  <c:v>4.0999999999999996</c:v>
                </c:pt>
                <c:pt idx="117">
                  <c:v>4.2</c:v>
                </c:pt>
                <c:pt idx="118">
                  <c:v>4.2</c:v>
                </c:pt>
                <c:pt idx="119">
                  <c:v>4.0999999999999996</c:v>
                </c:pt>
                <c:pt idx="120">
                  <c:v>4</c:v>
                </c:pt>
                <c:pt idx="121">
                  <c:v>4</c:v>
                </c:pt>
                <c:pt idx="122">
                  <c:v>4</c:v>
                </c:pt>
                <c:pt idx="123">
                  <c:v>4</c:v>
                </c:pt>
                <c:pt idx="124">
                  <c:v>4.0999999999999996</c:v>
                </c:pt>
                <c:pt idx="125">
                  <c:v>4.0999999999999996</c:v>
                </c:pt>
                <c:pt idx="126">
                  <c:v>4</c:v>
                </c:pt>
                <c:pt idx="127">
                  <c:v>4</c:v>
                </c:pt>
                <c:pt idx="128">
                  <c:v>4</c:v>
                </c:pt>
                <c:pt idx="129">
                  <c:v>4</c:v>
                </c:pt>
                <c:pt idx="130">
                  <c:v>4.0999999999999996</c:v>
                </c:pt>
                <c:pt idx="131">
                  <c:v>4.0999999999999996</c:v>
                </c:pt>
                <c:pt idx="132">
                  <c:v>4.2</c:v>
                </c:pt>
                <c:pt idx="133">
                  <c:v>4.2</c:v>
                </c:pt>
                <c:pt idx="134">
                  <c:v>4.0999999999999996</c:v>
                </c:pt>
                <c:pt idx="135">
                  <c:v>4</c:v>
                </c:pt>
                <c:pt idx="136">
                  <c:v>3.9</c:v>
                </c:pt>
                <c:pt idx="137">
                  <c:v>3.7</c:v>
                </c:pt>
                <c:pt idx="138">
                  <c:v>3.7</c:v>
                </c:pt>
                <c:pt idx="139">
                  <c:v>3.6</c:v>
                </c:pt>
                <c:pt idx="140">
                  <c:v>3.4</c:v>
                </c:pt>
                <c:pt idx="141">
                  <c:v>3.2</c:v>
                </c:pt>
                <c:pt idx="142">
                  <c:v>3</c:v>
                </c:pt>
                <c:pt idx="143">
                  <c:v>2.9</c:v>
                </c:pt>
                <c:pt idx="144">
                  <c:v>2.7</c:v>
                </c:pt>
                <c:pt idx="145">
                  <c:v>2.5</c:v>
                </c:pt>
                <c:pt idx="146">
                  <c:v>2.4</c:v>
                </c:pt>
                <c:pt idx="147">
                  <c:v>2.4</c:v>
                </c:pt>
                <c:pt idx="148">
                  <c:v>2.2000000000000002</c:v>
                </c:pt>
                <c:pt idx="149">
                  <c:v>2.2000000000000002</c:v>
                </c:pt>
                <c:pt idx="150">
                  <c:v>2.1</c:v>
                </c:pt>
                <c:pt idx="151">
                  <c:v>2.1</c:v>
                </c:pt>
                <c:pt idx="152">
                  <c:v>2.1</c:v>
                </c:pt>
                <c:pt idx="153">
                  <c:v>2.1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2.2000000000000002</c:v>
                </c:pt>
                <c:pt idx="158">
                  <c:v>2.2000000000000002</c:v>
                </c:pt>
                <c:pt idx="159">
                  <c:v>2.2000000000000002</c:v>
                </c:pt>
                <c:pt idx="160">
                  <c:v>2.1</c:v>
                </c:pt>
                <c:pt idx="161">
                  <c:v>2.2000000000000002</c:v>
                </c:pt>
                <c:pt idx="162">
                  <c:v>2.2999999999999998</c:v>
                </c:pt>
                <c:pt idx="163">
                  <c:v>2.2999999999999998</c:v>
                </c:pt>
                <c:pt idx="164">
                  <c:v>2.2999999999999998</c:v>
                </c:pt>
                <c:pt idx="165">
                  <c:v>2.2999999999999998</c:v>
                </c:pt>
                <c:pt idx="166">
                  <c:v>2.4</c:v>
                </c:pt>
                <c:pt idx="167">
                  <c:v>2.5</c:v>
                </c:pt>
                <c:pt idx="168">
                  <c:v>2.4</c:v>
                </c:pt>
                <c:pt idx="169">
                  <c:v>2.4</c:v>
                </c:pt>
                <c:pt idx="170">
                  <c:v>2.2999999999999998</c:v>
                </c:pt>
                <c:pt idx="171">
                  <c:v>2.2000000000000002</c:v>
                </c:pt>
                <c:pt idx="172">
                  <c:v>2.4</c:v>
                </c:pt>
                <c:pt idx="173">
                  <c:v>2.2000000000000002</c:v>
                </c:pt>
                <c:pt idx="174">
                  <c:v>2.1</c:v>
                </c:pt>
                <c:pt idx="175">
                  <c:v>2.1</c:v>
                </c:pt>
                <c:pt idx="176">
                  <c:v>2.1</c:v>
                </c:pt>
                <c:pt idx="177">
                  <c:v>2.2000000000000002</c:v>
                </c:pt>
                <c:pt idx="178">
                  <c:v>2.2000000000000002</c:v>
                </c:pt>
                <c:pt idx="179">
                  <c:v>2.2000000000000002</c:v>
                </c:pt>
                <c:pt idx="180">
                  <c:v>2.2999999999999998</c:v>
                </c:pt>
                <c:pt idx="181">
                  <c:v>2.2999999999999998</c:v>
                </c:pt>
                <c:pt idx="182">
                  <c:v>2.4</c:v>
                </c:pt>
                <c:pt idx="183">
                  <c:v>2.4</c:v>
                </c:pt>
                <c:pt idx="184">
                  <c:v>2.2999999999999998</c:v>
                </c:pt>
                <c:pt idx="185">
                  <c:v>2.5</c:v>
                </c:pt>
                <c:pt idx="186">
                  <c:v>2.6</c:v>
                </c:pt>
                <c:pt idx="187">
                  <c:v>2.6</c:v>
                </c:pt>
                <c:pt idx="188">
                  <c:v>2.6</c:v>
                </c:pt>
                <c:pt idx="189">
                  <c:v>2.5</c:v>
                </c:pt>
                <c:pt idx="190">
                  <c:v>2.4</c:v>
                </c:pt>
                <c:pt idx="191">
                  <c:v>2.2999999999999998</c:v>
                </c:pt>
                <c:pt idx="192">
                  <c:v>2.2000000000000002</c:v>
                </c:pt>
                <c:pt idx="193">
                  <c:v>2.2000000000000002</c:v>
                </c:pt>
                <c:pt idx="194">
                  <c:v>2.1</c:v>
                </c:pt>
                <c:pt idx="195">
                  <c:v>2.1</c:v>
                </c:pt>
                <c:pt idx="196">
                  <c:v>2.1</c:v>
                </c:pt>
                <c:pt idx="197">
                  <c:v>2.1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2.1</c:v>
                </c:pt>
                <c:pt idx="202">
                  <c:v>2.2000000000000002</c:v>
                </c:pt>
                <c:pt idx="203">
                  <c:v>2.2999999999999998</c:v>
                </c:pt>
                <c:pt idx="204">
                  <c:v>2.2999999999999998</c:v>
                </c:pt>
                <c:pt idx="205">
                  <c:v>2.2999999999999998</c:v>
                </c:pt>
                <c:pt idx="206">
                  <c:v>2.5</c:v>
                </c:pt>
                <c:pt idx="207">
                  <c:v>2.6</c:v>
                </c:pt>
                <c:pt idx="208">
                  <c:v>2.7</c:v>
                </c:pt>
                <c:pt idx="209">
                  <c:v>2.7</c:v>
                </c:pt>
                <c:pt idx="210">
                  <c:v>2.8</c:v>
                </c:pt>
                <c:pt idx="211">
                  <c:v>2.9</c:v>
                </c:pt>
                <c:pt idx="212">
                  <c:v>2.9</c:v>
                </c:pt>
                <c:pt idx="213">
                  <c:v>2.9</c:v>
                </c:pt>
                <c:pt idx="214">
                  <c:v>3</c:v>
                </c:pt>
                <c:pt idx="215">
                  <c:v>3.1</c:v>
                </c:pt>
                <c:pt idx="216">
                  <c:v>3.2</c:v>
                </c:pt>
                <c:pt idx="217">
                  <c:v>3.1</c:v>
                </c:pt>
                <c:pt idx="218">
                  <c:v>3.1</c:v>
                </c:pt>
                <c:pt idx="219">
                  <c:v>3.1</c:v>
                </c:pt>
                <c:pt idx="220">
                  <c:v>3</c:v>
                </c:pt>
                <c:pt idx="221">
                  <c:v>3.1</c:v>
                </c:pt>
                <c:pt idx="222">
                  <c:v>3</c:v>
                </c:pt>
                <c:pt idx="223">
                  <c:v>3.1</c:v>
                </c:pt>
                <c:pt idx="224">
                  <c:v>3.2</c:v>
                </c:pt>
                <c:pt idx="225">
                  <c:v>3.1</c:v>
                </c:pt>
                <c:pt idx="226">
                  <c:v>3.1</c:v>
                </c:pt>
                <c:pt idx="227">
                  <c:v>3.1</c:v>
                </c:pt>
                <c:pt idx="228">
                  <c:v>3.1</c:v>
                </c:pt>
                <c:pt idx="229">
                  <c:v>3.2</c:v>
                </c:pt>
                <c:pt idx="230">
                  <c:v>3.2</c:v>
                </c:pt>
                <c:pt idx="231">
                  <c:v>3.3</c:v>
                </c:pt>
                <c:pt idx="232">
                  <c:v>3.3</c:v>
                </c:pt>
                <c:pt idx="233">
                  <c:v>3.3</c:v>
                </c:pt>
                <c:pt idx="234">
                  <c:v>3.4</c:v>
                </c:pt>
                <c:pt idx="235">
                  <c:v>3.4</c:v>
                </c:pt>
                <c:pt idx="236">
                  <c:v>3.3</c:v>
                </c:pt>
                <c:pt idx="237">
                  <c:v>3.3</c:v>
                </c:pt>
                <c:pt idx="238">
                  <c:v>3.2</c:v>
                </c:pt>
                <c:pt idx="239">
                  <c:v>3.2</c:v>
                </c:pt>
                <c:pt idx="240">
                  <c:v>3.3</c:v>
                </c:pt>
                <c:pt idx="241">
                  <c:v>3.2</c:v>
                </c:pt>
                <c:pt idx="242">
                  <c:v>3.1</c:v>
                </c:pt>
                <c:pt idx="243">
                  <c:v>3.1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2.9</c:v>
                </c:pt>
                <c:pt idx="248">
                  <c:v>2.8</c:v>
                </c:pt>
                <c:pt idx="249">
                  <c:v>2.8</c:v>
                </c:pt>
                <c:pt idx="250">
                  <c:v>3</c:v>
                </c:pt>
                <c:pt idx="251">
                  <c:v>3.1</c:v>
                </c:pt>
                <c:pt idx="252">
                  <c:v>3</c:v>
                </c:pt>
                <c:pt idx="253">
                  <c:v>3</c:v>
                </c:pt>
                <c:pt idx="254">
                  <c:v>3.1</c:v>
                </c:pt>
                <c:pt idx="255">
                  <c:v>3</c:v>
                </c:pt>
                <c:pt idx="256">
                  <c:v>3.1</c:v>
                </c:pt>
                <c:pt idx="257">
                  <c:v>3.1</c:v>
                </c:pt>
                <c:pt idx="258">
                  <c:v>3.1</c:v>
                </c:pt>
                <c:pt idx="259">
                  <c:v>3.2</c:v>
                </c:pt>
                <c:pt idx="260">
                  <c:v>3.2</c:v>
                </c:pt>
                <c:pt idx="261">
                  <c:v>3.2</c:v>
                </c:pt>
                <c:pt idx="262">
                  <c:v>3</c:v>
                </c:pt>
                <c:pt idx="263">
                  <c:v>2.9</c:v>
                </c:pt>
                <c:pt idx="264">
                  <c:v>3</c:v>
                </c:pt>
                <c:pt idx="265">
                  <c:v>3.1</c:v>
                </c:pt>
                <c:pt idx="266">
                  <c:v>3.1</c:v>
                </c:pt>
                <c:pt idx="267">
                  <c:v>3.1</c:v>
                </c:pt>
                <c:pt idx="268">
                  <c:v>3.1</c:v>
                </c:pt>
                <c:pt idx="269">
                  <c:v>3.2</c:v>
                </c:pt>
                <c:pt idx="270">
                  <c:v>3.3</c:v>
                </c:pt>
                <c:pt idx="271">
                  <c:v>3.2</c:v>
                </c:pt>
                <c:pt idx="272">
                  <c:v>3.3</c:v>
                </c:pt>
                <c:pt idx="273">
                  <c:v>3.3</c:v>
                </c:pt>
                <c:pt idx="274">
                  <c:v>3.4</c:v>
                </c:pt>
                <c:pt idx="275">
                  <c:v>3.4</c:v>
                </c:pt>
                <c:pt idx="276">
                  <c:v>3.3</c:v>
                </c:pt>
                <c:pt idx="277">
                  <c:v>3.2</c:v>
                </c:pt>
                <c:pt idx="278">
                  <c:v>3.2</c:v>
                </c:pt>
                <c:pt idx="279">
                  <c:v>3</c:v>
                </c:pt>
                <c:pt idx="280">
                  <c:v>3</c:v>
                </c:pt>
                <c:pt idx="281">
                  <c:v>2.9</c:v>
                </c:pt>
                <c:pt idx="282">
                  <c:v>2.9</c:v>
                </c:pt>
                <c:pt idx="283">
                  <c:v>2.8</c:v>
                </c:pt>
                <c:pt idx="284">
                  <c:v>2.8</c:v>
                </c:pt>
                <c:pt idx="285">
                  <c:v>2.7</c:v>
                </c:pt>
                <c:pt idx="286">
                  <c:v>2.7</c:v>
                </c:pt>
                <c:pt idx="287">
                  <c:v>2.7</c:v>
                </c:pt>
                <c:pt idx="288">
                  <c:v>2.8</c:v>
                </c:pt>
                <c:pt idx="289">
                  <c:v>2.9</c:v>
                </c:pt>
                <c:pt idx="290">
                  <c:v>3.2</c:v>
                </c:pt>
                <c:pt idx="291">
                  <c:v>3.3</c:v>
                </c:pt>
                <c:pt idx="292">
                  <c:v>3.5</c:v>
                </c:pt>
                <c:pt idx="293">
                  <c:v>3.6</c:v>
                </c:pt>
                <c:pt idx="294">
                  <c:v>3.7</c:v>
                </c:pt>
                <c:pt idx="295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10B-41C4-9607-55E4319DBD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0683296"/>
        <c:axId val="1110682640"/>
      </c:lineChart>
      <c:dateAx>
        <c:axId val="1110683296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10682640"/>
        <c:crosses val="autoZero"/>
        <c:auto val="1"/>
        <c:lblOffset val="100"/>
        <c:baseTimeUnit val="months"/>
        <c:majorUnit val="24"/>
        <c:majorTimeUnit val="months"/>
      </c:dateAx>
      <c:valAx>
        <c:axId val="111068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1068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Indicateur des salaires négociés en zone euro</c:v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numRef>
              <c:f>'Inflation '!$IB$2:$IB$51</c:f>
              <c:numCache>
                <c:formatCode>m/d/yyyy</c:formatCode>
                <c:ptCount val="50"/>
                <c:pt idx="0">
                  <c:v>40238</c:v>
                </c:pt>
                <c:pt idx="1">
                  <c:v>40330</c:v>
                </c:pt>
                <c:pt idx="2">
                  <c:v>40422</c:v>
                </c:pt>
                <c:pt idx="3">
                  <c:v>40513</c:v>
                </c:pt>
                <c:pt idx="4">
                  <c:v>40603</c:v>
                </c:pt>
                <c:pt idx="5">
                  <c:v>40695</c:v>
                </c:pt>
                <c:pt idx="6">
                  <c:v>40787</c:v>
                </c:pt>
                <c:pt idx="7">
                  <c:v>40878</c:v>
                </c:pt>
                <c:pt idx="8">
                  <c:v>40969</c:v>
                </c:pt>
                <c:pt idx="9">
                  <c:v>41061</c:v>
                </c:pt>
                <c:pt idx="10">
                  <c:v>41153</c:v>
                </c:pt>
                <c:pt idx="11">
                  <c:v>41244</c:v>
                </c:pt>
                <c:pt idx="12">
                  <c:v>41334</c:v>
                </c:pt>
                <c:pt idx="13">
                  <c:v>41426</c:v>
                </c:pt>
                <c:pt idx="14">
                  <c:v>41518</c:v>
                </c:pt>
                <c:pt idx="15">
                  <c:v>41609</c:v>
                </c:pt>
                <c:pt idx="16">
                  <c:v>41699</c:v>
                </c:pt>
                <c:pt idx="17">
                  <c:v>41791</c:v>
                </c:pt>
                <c:pt idx="18">
                  <c:v>41883</c:v>
                </c:pt>
                <c:pt idx="19">
                  <c:v>41974</c:v>
                </c:pt>
                <c:pt idx="20">
                  <c:v>42064</c:v>
                </c:pt>
                <c:pt idx="21">
                  <c:v>42156</c:v>
                </c:pt>
                <c:pt idx="22">
                  <c:v>42248</c:v>
                </c:pt>
                <c:pt idx="23">
                  <c:v>42339</c:v>
                </c:pt>
                <c:pt idx="24">
                  <c:v>42430</c:v>
                </c:pt>
                <c:pt idx="25">
                  <c:v>42522</c:v>
                </c:pt>
                <c:pt idx="26">
                  <c:v>42614</c:v>
                </c:pt>
                <c:pt idx="27">
                  <c:v>42705</c:v>
                </c:pt>
                <c:pt idx="28">
                  <c:v>42795</c:v>
                </c:pt>
                <c:pt idx="29">
                  <c:v>42887</c:v>
                </c:pt>
                <c:pt idx="30">
                  <c:v>42979</c:v>
                </c:pt>
                <c:pt idx="31">
                  <c:v>43070</c:v>
                </c:pt>
                <c:pt idx="32">
                  <c:v>43160</c:v>
                </c:pt>
                <c:pt idx="33">
                  <c:v>43252</c:v>
                </c:pt>
                <c:pt idx="34">
                  <c:v>43344</c:v>
                </c:pt>
                <c:pt idx="35">
                  <c:v>43435</c:v>
                </c:pt>
                <c:pt idx="36">
                  <c:v>43525</c:v>
                </c:pt>
                <c:pt idx="37">
                  <c:v>43617</c:v>
                </c:pt>
                <c:pt idx="38">
                  <c:v>43709</c:v>
                </c:pt>
                <c:pt idx="39">
                  <c:v>43800</c:v>
                </c:pt>
                <c:pt idx="40">
                  <c:v>43891</c:v>
                </c:pt>
                <c:pt idx="41">
                  <c:v>43983</c:v>
                </c:pt>
                <c:pt idx="42">
                  <c:v>44075</c:v>
                </c:pt>
                <c:pt idx="43">
                  <c:v>44166</c:v>
                </c:pt>
                <c:pt idx="44">
                  <c:v>44256</c:v>
                </c:pt>
                <c:pt idx="45">
                  <c:v>44348</c:v>
                </c:pt>
                <c:pt idx="46">
                  <c:v>44440</c:v>
                </c:pt>
                <c:pt idx="47">
                  <c:v>44531</c:v>
                </c:pt>
                <c:pt idx="48">
                  <c:v>44621</c:v>
                </c:pt>
                <c:pt idx="49">
                  <c:v>44713</c:v>
                </c:pt>
              </c:numCache>
            </c:numRef>
          </c:cat>
          <c:val>
            <c:numRef>
              <c:f>'Inflation '!$ID$2:$ID$51</c:f>
              <c:numCache>
                <c:formatCode>General</c:formatCode>
                <c:ptCount val="50"/>
                <c:pt idx="0">
                  <c:v>1.9</c:v>
                </c:pt>
                <c:pt idx="1">
                  <c:v>1.9</c:v>
                </c:pt>
                <c:pt idx="2">
                  <c:v>1.5</c:v>
                </c:pt>
                <c:pt idx="3">
                  <c:v>1.6</c:v>
                </c:pt>
                <c:pt idx="4">
                  <c:v>1.9</c:v>
                </c:pt>
                <c:pt idx="5">
                  <c:v>1.9</c:v>
                </c:pt>
                <c:pt idx="6">
                  <c:v>2.1</c:v>
                </c:pt>
                <c:pt idx="7">
                  <c:v>2</c:v>
                </c:pt>
                <c:pt idx="8">
                  <c:v>2</c:v>
                </c:pt>
                <c:pt idx="9">
                  <c:v>2.2000000000000002</c:v>
                </c:pt>
                <c:pt idx="10">
                  <c:v>2.2000000000000002</c:v>
                </c:pt>
                <c:pt idx="11">
                  <c:v>2.2000000000000002</c:v>
                </c:pt>
                <c:pt idx="12">
                  <c:v>2</c:v>
                </c:pt>
                <c:pt idx="13">
                  <c:v>1.7</c:v>
                </c:pt>
                <c:pt idx="14">
                  <c:v>1.8</c:v>
                </c:pt>
                <c:pt idx="15">
                  <c:v>1.7</c:v>
                </c:pt>
                <c:pt idx="16">
                  <c:v>1.8</c:v>
                </c:pt>
                <c:pt idx="17">
                  <c:v>1.8</c:v>
                </c:pt>
                <c:pt idx="18">
                  <c:v>1.6</c:v>
                </c:pt>
                <c:pt idx="19">
                  <c:v>1.8</c:v>
                </c:pt>
                <c:pt idx="20">
                  <c:v>1.5</c:v>
                </c:pt>
                <c:pt idx="21">
                  <c:v>1.5</c:v>
                </c:pt>
                <c:pt idx="22">
                  <c:v>1.5</c:v>
                </c:pt>
                <c:pt idx="23">
                  <c:v>1.5</c:v>
                </c:pt>
                <c:pt idx="24">
                  <c:v>1.4</c:v>
                </c:pt>
                <c:pt idx="25">
                  <c:v>1.4</c:v>
                </c:pt>
                <c:pt idx="26">
                  <c:v>1.5</c:v>
                </c:pt>
                <c:pt idx="27">
                  <c:v>1.5</c:v>
                </c:pt>
                <c:pt idx="28">
                  <c:v>1.6</c:v>
                </c:pt>
                <c:pt idx="29">
                  <c:v>1.5</c:v>
                </c:pt>
                <c:pt idx="30">
                  <c:v>1.5</c:v>
                </c:pt>
                <c:pt idx="31">
                  <c:v>1.5</c:v>
                </c:pt>
                <c:pt idx="32">
                  <c:v>1.8</c:v>
                </c:pt>
                <c:pt idx="33">
                  <c:v>2.2000000000000002</c:v>
                </c:pt>
                <c:pt idx="34">
                  <c:v>2.2000000000000002</c:v>
                </c:pt>
                <c:pt idx="35">
                  <c:v>2.2000000000000002</c:v>
                </c:pt>
                <c:pt idx="36">
                  <c:v>2.2999999999999998</c:v>
                </c:pt>
                <c:pt idx="37">
                  <c:v>2</c:v>
                </c:pt>
                <c:pt idx="38">
                  <c:v>2.6</c:v>
                </c:pt>
                <c:pt idx="39">
                  <c:v>2</c:v>
                </c:pt>
                <c:pt idx="40">
                  <c:v>1.9</c:v>
                </c:pt>
                <c:pt idx="41">
                  <c:v>1.7</c:v>
                </c:pt>
                <c:pt idx="42">
                  <c:v>1.6</c:v>
                </c:pt>
                <c:pt idx="43">
                  <c:v>1.9</c:v>
                </c:pt>
                <c:pt idx="44">
                  <c:v>1.4</c:v>
                </c:pt>
                <c:pt idx="45">
                  <c:v>1.8</c:v>
                </c:pt>
                <c:pt idx="46">
                  <c:v>1.4</c:v>
                </c:pt>
                <c:pt idx="47">
                  <c:v>1.6</c:v>
                </c:pt>
                <c:pt idx="48">
                  <c:v>2.8</c:v>
                </c:pt>
                <c:pt idx="49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24-49E9-9C66-900AAC257613}"/>
            </c:ext>
          </c:extLst>
        </c:ser>
        <c:ser>
          <c:idx val="1"/>
          <c:order val="1"/>
          <c:tx>
            <c:v>Allemagne-salaires négociés (avec one-off)</c:v>
          </c:tx>
          <c:spPr>
            <a:ln w="28575" cap="rnd">
              <a:solidFill>
                <a:schemeClr val="bg1">
                  <a:lumMod val="6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'Inflation '!$IB$2:$IB$51</c:f>
              <c:numCache>
                <c:formatCode>m/d/yyyy</c:formatCode>
                <c:ptCount val="50"/>
                <c:pt idx="0">
                  <c:v>40238</c:v>
                </c:pt>
                <c:pt idx="1">
                  <c:v>40330</c:v>
                </c:pt>
                <c:pt idx="2">
                  <c:v>40422</c:v>
                </c:pt>
                <c:pt idx="3">
                  <c:v>40513</c:v>
                </c:pt>
                <c:pt idx="4">
                  <c:v>40603</c:v>
                </c:pt>
                <c:pt idx="5">
                  <c:v>40695</c:v>
                </c:pt>
                <c:pt idx="6">
                  <c:v>40787</c:v>
                </c:pt>
                <c:pt idx="7">
                  <c:v>40878</c:v>
                </c:pt>
                <c:pt idx="8">
                  <c:v>40969</c:v>
                </c:pt>
                <c:pt idx="9">
                  <c:v>41061</c:v>
                </c:pt>
                <c:pt idx="10">
                  <c:v>41153</c:v>
                </c:pt>
                <c:pt idx="11">
                  <c:v>41244</c:v>
                </c:pt>
                <c:pt idx="12">
                  <c:v>41334</c:v>
                </c:pt>
                <c:pt idx="13">
                  <c:v>41426</c:v>
                </c:pt>
                <c:pt idx="14">
                  <c:v>41518</c:v>
                </c:pt>
                <c:pt idx="15">
                  <c:v>41609</c:v>
                </c:pt>
                <c:pt idx="16">
                  <c:v>41699</c:v>
                </c:pt>
                <c:pt idx="17">
                  <c:v>41791</c:v>
                </c:pt>
                <c:pt idx="18">
                  <c:v>41883</c:v>
                </c:pt>
                <c:pt idx="19">
                  <c:v>41974</c:v>
                </c:pt>
                <c:pt idx="20">
                  <c:v>42064</c:v>
                </c:pt>
                <c:pt idx="21">
                  <c:v>42156</c:v>
                </c:pt>
                <c:pt idx="22">
                  <c:v>42248</c:v>
                </c:pt>
                <c:pt idx="23">
                  <c:v>42339</c:v>
                </c:pt>
                <c:pt idx="24">
                  <c:v>42430</c:v>
                </c:pt>
                <c:pt idx="25">
                  <c:v>42522</c:v>
                </c:pt>
                <c:pt idx="26">
                  <c:v>42614</c:v>
                </c:pt>
                <c:pt idx="27">
                  <c:v>42705</c:v>
                </c:pt>
                <c:pt idx="28">
                  <c:v>42795</c:v>
                </c:pt>
                <c:pt idx="29">
                  <c:v>42887</c:v>
                </c:pt>
                <c:pt idx="30">
                  <c:v>42979</c:v>
                </c:pt>
                <c:pt idx="31">
                  <c:v>43070</c:v>
                </c:pt>
                <c:pt idx="32">
                  <c:v>43160</c:v>
                </c:pt>
                <c:pt idx="33">
                  <c:v>43252</c:v>
                </c:pt>
                <c:pt idx="34">
                  <c:v>43344</c:v>
                </c:pt>
                <c:pt idx="35">
                  <c:v>43435</c:v>
                </c:pt>
                <c:pt idx="36">
                  <c:v>43525</c:v>
                </c:pt>
                <c:pt idx="37">
                  <c:v>43617</c:v>
                </c:pt>
                <c:pt idx="38">
                  <c:v>43709</c:v>
                </c:pt>
                <c:pt idx="39">
                  <c:v>43800</c:v>
                </c:pt>
                <c:pt idx="40">
                  <c:v>43891</c:v>
                </c:pt>
                <c:pt idx="41">
                  <c:v>43983</c:v>
                </c:pt>
                <c:pt idx="42">
                  <c:v>44075</c:v>
                </c:pt>
                <c:pt idx="43">
                  <c:v>44166</c:v>
                </c:pt>
                <c:pt idx="44">
                  <c:v>44256</c:v>
                </c:pt>
                <c:pt idx="45">
                  <c:v>44348</c:v>
                </c:pt>
                <c:pt idx="46">
                  <c:v>44440</c:v>
                </c:pt>
                <c:pt idx="47">
                  <c:v>44531</c:v>
                </c:pt>
                <c:pt idx="48">
                  <c:v>44621</c:v>
                </c:pt>
                <c:pt idx="49">
                  <c:v>44713</c:v>
                </c:pt>
              </c:numCache>
            </c:numRef>
          </c:cat>
          <c:val>
            <c:numRef>
              <c:f>'Inflation '!$II$2:$II$51</c:f>
              <c:numCache>
                <c:formatCode>General</c:formatCode>
                <c:ptCount val="50"/>
                <c:pt idx="4">
                  <c:v>1.6949152542373014</c:v>
                </c:pt>
                <c:pt idx="5">
                  <c:v>1.4319809069212539</c:v>
                </c:pt>
                <c:pt idx="6">
                  <c:v>1.9867549668874318</c:v>
                </c:pt>
                <c:pt idx="7">
                  <c:v>1.8292682926829258</c:v>
                </c:pt>
                <c:pt idx="8">
                  <c:v>1.904761904761898</c:v>
                </c:pt>
                <c:pt idx="9">
                  <c:v>2.470588235294116</c:v>
                </c:pt>
                <c:pt idx="10">
                  <c:v>2.8138528138528045</c:v>
                </c:pt>
                <c:pt idx="11">
                  <c:v>2.8942115768463026</c:v>
                </c:pt>
                <c:pt idx="12">
                  <c:v>2.8037383177570234</c:v>
                </c:pt>
                <c:pt idx="13">
                  <c:v>2.0665901262916293</c:v>
                </c:pt>
                <c:pt idx="14">
                  <c:v>2.6315789473684248</c:v>
                </c:pt>
                <c:pt idx="15">
                  <c:v>2.3278370514064051</c:v>
                </c:pt>
                <c:pt idx="16">
                  <c:v>2.9545454545454533</c:v>
                </c:pt>
                <c:pt idx="17">
                  <c:v>3.0371203599549972</c:v>
                </c:pt>
                <c:pt idx="18">
                  <c:v>2.564102564102555</c:v>
                </c:pt>
                <c:pt idx="19">
                  <c:v>3.1279620853080559</c:v>
                </c:pt>
                <c:pt idx="20">
                  <c:v>2.3178807947019919</c:v>
                </c:pt>
                <c:pt idx="21">
                  <c:v>2.4017467248908417</c:v>
                </c:pt>
                <c:pt idx="22">
                  <c:v>2.2999999999999972</c:v>
                </c:pt>
                <c:pt idx="23">
                  <c:v>2.2058823529411882</c:v>
                </c:pt>
                <c:pt idx="24">
                  <c:v>1.8338727076591113</c:v>
                </c:pt>
                <c:pt idx="25">
                  <c:v>2.1321961620469239</c:v>
                </c:pt>
                <c:pt idx="26">
                  <c:v>2.346041055718473</c:v>
                </c:pt>
                <c:pt idx="27">
                  <c:v>2.4280575539568332</c:v>
                </c:pt>
                <c:pt idx="28">
                  <c:v>2.7542372881355988</c:v>
                </c:pt>
                <c:pt idx="29">
                  <c:v>2.1920668058455135</c:v>
                </c:pt>
                <c:pt idx="30">
                  <c:v>2.0057306590257866</c:v>
                </c:pt>
                <c:pt idx="31">
                  <c:v>1.9315188762071926</c:v>
                </c:pt>
                <c:pt idx="32">
                  <c:v>2.3711340206185412</c:v>
                </c:pt>
                <c:pt idx="33">
                  <c:v>3.4729315628191983</c:v>
                </c:pt>
                <c:pt idx="34">
                  <c:v>3.0898876404494331</c:v>
                </c:pt>
                <c:pt idx="35">
                  <c:v>2.9285099052541028</c:v>
                </c:pt>
                <c:pt idx="36">
                  <c:v>2.9204431017119958</c:v>
                </c:pt>
                <c:pt idx="37">
                  <c:v>2.073050345508392</c:v>
                </c:pt>
                <c:pt idx="38">
                  <c:v>4.1780199818347086</c:v>
                </c:pt>
                <c:pt idx="39">
                  <c:v>2.1757322175732128</c:v>
                </c:pt>
                <c:pt idx="40">
                  <c:v>2.2504892367906137</c:v>
                </c:pt>
                <c:pt idx="41">
                  <c:v>1.7408123791102526</c:v>
                </c:pt>
                <c:pt idx="42">
                  <c:v>1.6564952048822903</c:v>
                </c:pt>
                <c:pt idx="43">
                  <c:v>2.5389025389025477</c:v>
                </c:pt>
                <c:pt idx="44">
                  <c:v>1.4354066985645915</c:v>
                </c:pt>
                <c:pt idx="45">
                  <c:v>2.281368821292773</c:v>
                </c:pt>
                <c:pt idx="46">
                  <c:v>0.94339622641510346</c:v>
                </c:pt>
                <c:pt idx="47">
                  <c:v>1.5974440894568716</c:v>
                </c:pt>
                <c:pt idx="48">
                  <c:v>4.3396226415094219</c:v>
                </c:pt>
                <c:pt idx="49">
                  <c:v>1.9516728624535489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24-49E9-9C66-900AAC257613}"/>
            </c:ext>
          </c:extLst>
        </c:ser>
        <c:ser>
          <c:idx val="2"/>
          <c:order val="2"/>
          <c:tx>
            <c:v>Allemagne-salaires négociés (hors one-off)</c:v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'Inflation '!$IB$2:$IB$51</c:f>
              <c:numCache>
                <c:formatCode>m/d/yyyy</c:formatCode>
                <c:ptCount val="50"/>
                <c:pt idx="0">
                  <c:v>40238</c:v>
                </c:pt>
                <c:pt idx="1">
                  <c:v>40330</c:v>
                </c:pt>
                <c:pt idx="2">
                  <c:v>40422</c:v>
                </c:pt>
                <c:pt idx="3">
                  <c:v>40513</c:v>
                </c:pt>
                <c:pt idx="4">
                  <c:v>40603</c:v>
                </c:pt>
                <c:pt idx="5">
                  <c:v>40695</c:v>
                </c:pt>
                <c:pt idx="6">
                  <c:v>40787</c:v>
                </c:pt>
                <c:pt idx="7">
                  <c:v>40878</c:v>
                </c:pt>
                <c:pt idx="8">
                  <c:v>40969</c:v>
                </c:pt>
                <c:pt idx="9">
                  <c:v>41061</c:v>
                </c:pt>
                <c:pt idx="10">
                  <c:v>41153</c:v>
                </c:pt>
                <c:pt idx="11">
                  <c:v>41244</c:v>
                </c:pt>
                <c:pt idx="12">
                  <c:v>41334</c:v>
                </c:pt>
                <c:pt idx="13">
                  <c:v>41426</c:v>
                </c:pt>
                <c:pt idx="14">
                  <c:v>41518</c:v>
                </c:pt>
                <c:pt idx="15">
                  <c:v>41609</c:v>
                </c:pt>
                <c:pt idx="16">
                  <c:v>41699</c:v>
                </c:pt>
                <c:pt idx="17">
                  <c:v>41791</c:v>
                </c:pt>
                <c:pt idx="18">
                  <c:v>41883</c:v>
                </c:pt>
                <c:pt idx="19">
                  <c:v>41974</c:v>
                </c:pt>
                <c:pt idx="20">
                  <c:v>42064</c:v>
                </c:pt>
                <c:pt idx="21">
                  <c:v>42156</c:v>
                </c:pt>
                <c:pt idx="22">
                  <c:v>42248</c:v>
                </c:pt>
                <c:pt idx="23">
                  <c:v>42339</c:v>
                </c:pt>
                <c:pt idx="24">
                  <c:v>42430</c:v>
                </c:pt>
                <c:pt idx="25">
                  <c:v>42522</c:v>
                </c:pt>
                <c:pt idx="26">
                  <c:v>42614</c:v>
                </c:pt>
                <c:pt idx="27">
                  <c:v>42705</c:v>
                </c:pt>
                <c:pt idx="28">
                  <c:v>42795</c:v>
                </c:pt>
                <c:pt idx="29">
                  <c:v>42887</c:v>
                </c:pt>
                <c:pt idx="30">
                  <c:v>42979</c:v>
                </c:pt>
                <c:pt idx="31">
                  <c:v>43070</c:v>
                </c:pt>
                <c:pt idx="32">
                  <c:v>43160</c:v>
                </c:pt>
                <c:pt idx="33">
                  <c:v>43252</c:v>
                </c:pt>
                <c:pt idx="34">
                  <c:v>43344</c:v>
                </c:pt>
                <c:pt idx="35">
                  <c:v>43435</c:v>
                </c:pt>
                <c:pt idx="36">
                  <c:v>43525</c:v>
                </c:pt>
                <c:pt idx="37">
                  <c:v>43617</c:v>
                </c:pt>
                <c:pt idx="38">
                  <c:v>43709</c:v>
                </c:pt>
                <c:pt idx="39">
                  <c:v>43800</c:v>
                </c:pt>
                <c:pt idx="40">
                  <c:v>43891</c:v>
                </c:pt>
                <c:pt idx="41">
                  <c:v>43983</c:v>
                </c:pt>
                <c:pt idx="42">
                  <c:v>44075</c:v>
                </c:pt>
                <c:pt idx="43">
                  <c:v>44166</c:v>
                </c:pt>
                <c:pt idx="44">
                  <c:v>44256</c:v>
                </c:pt>
                <c:pt idx="45">
                  <c:v>44348</c:v>
                </c:pt>
                <c:pt idx="46">
                  <c:v>44440</c:v>
                </c:pt>
                <c:pt idx="47">
                  <c:v>44531</c:v>
                </c:pt>
                <c:pt idx="48">
                  <c:v>44621</c:v>
                </c:pt>
                <c:pt idx="49">
                  <c:v>44713</c:v>
                </c:pt>
              </c:numCache>
            </c:numRef>
          </c:cat>
          <c:val>
            <c:numRef>
              <c:f>'Inflation '!$IJ$2:$IJ$51</c:f>
              <c:numCache>
                <c:formatCode>General</c:formatCode>
                <c:ptCount val="50"/>
                <c:pt idx="4">
                  <c:v>1.2106537530266195</c:v>
                </c:pt>
                <c:pt idx="5">
                  <c:v>1.6806722689075855</c:v>
                </c:pt>
                <c:pt idx="6">
                  <c:v>1.7640573318632846</c:v>
                </c:pt>
                <c:pt idx="7">
                  <c:v>2.0366598778004175</c:v>
                </c:pt>
                <c:pt idx="8">
                  <c:v>2.3923444976076524</c:v>
                </c:pt>
                <c:pt idx="9">
                  <c:v>2.9515938606847811</c:v>
                </c:pt>
                <c:pt idx="10">
                  <c:v>2.9252437703141965</c:v>
                </c:pt>
                <c:pt idx="11">
                  <c:v>2.9940119760479007</c:v>
                </c:pt>
                <c:pt idx="12">
                  <c:v>2.9205607476635578</c:v>
                </c:pt>
                <c:pt idx="13">
                  <c:v>1.9495412844036792</c:v>
                </c:pt>
                <c:pt idx="14">
                  <c:v>2.6315789473684248</c:v>
                </c:pt>
                <c:pt idx="15">
                  <c:v>2.32558139534882</c:v>
                </c:pt>
                <c:pt idx="16">
                  <c:v>2.3836549375709524</c:v>
                </c:pt>
                <c:pt idx="17">
                  <c:v>3.1496062992125928</c:v>
                </c:pt>
                <c:pt idx="18">
                  <c:v>2.6666666666666572</c:v>
                </c:pt>
                <c:pt idx="19">
                  <c:v>3.125</c:v>
                </c:pt>
                <c:pt idx="20">
                  <c:v>2.4390243902439011</c:v>
                </c:pt>
                <c:pt idx="21">
                  <c:v>2.3991275899672928</c:v>
                </c:pt>
                <c:pt idx="22">
                  <c:v>2.2977022977023154</c:v>
                </c:pt>
                <c:pt idx="23">
                  <c:v>2.2038567493112993</c:v>
                </c:pt>
                <c:pt idx="24">
                  <c:v>2.2727272727272663</c:v>
                </c:pt>
                <c:pt idx="25">
                  <c:v>1.8104366347177887</c:v>
                </c:pt>
                <c:pt idx="26">
                  <c:v>2.34375</c:v>
                </c:pt>
                <c:pt idx="27">
                  <c:v>2.4258760107816784</c:v>
                </c:pt>
                <c:pt idx="28">
                  <c:v>2.7513227513227463</c:v>
                </c:pt>
                <c:pt idx="29">
                  <c:v>2.5104602510460268</c:v>
                </c:pt>
                <c:pt idx="30">
                  <c:v>2.0038167938931366</c:v>
                </c:pt>
                <c:pt idx="31">
                  <c:v>1.929824561403521</c:v>
                </c:pt>
                <c:pt idx="32">
                  <c:v>2.1627188465499501</c:v>
                </c:pt>
                <c:pt idx="33">
                  <c:v>3.0612244897959044</c:v>
                </c:pt>
                <c:pt idx="34">
                  <c:v>3.086997193638922</c:v>
                </c:pt>
                <c:pt idx="35">
                  <c:v>2.8399311531841676</c:v>
                </c:pt>
                <c:pt idx="36">
                  <c:v>3.0241935483871032</c:v>
                </c:pt>
                <c:pt idx="37">
                  <c:v>2.1782178217821837</c:v>
                </c:pt>
                <c:pt idx="38">
                  <c:v>2.4500907441016295</c:v>
                </c:pt>
                <c:pt idx="39">
                  <c:v>2.1757322175732128</c:v>
                </c:pt>
                <c:pt idx="40">
                  <c:v>2.2504892367906137</c:v>
                </c:pt>
                <c:pt idx="41">
                  <c:v>2.0348837209302388</c:v>
                </c:pt>
                <c:pt idx="42">
                  <c:v>1.594331266607611</c:v>
                </c:pt>
                <c:pt idx="43">
                  <c:v>1.7199017199017277</c:v>
                </c:pt>
                <c:pt idx="44">
                  <c:v>1.5311004784689004</c:v>
                </c:pt>
                <c:pt idx="45">
                  <c:v>1.4245014245014289</c:v>
                </c:pt>
                <c:pt idx="46">
                  <c:v>1.4821272885789085</c:v>
                </c:pt>
                <c:pt idx="47">
                  <c:v>2.4154589371980819</c:v>
                </c:pt>
                <c:pt idx="48">
                  <c:v>1.6022620169651418</c:v>
                </c:pt>
                <c:pt idx="49">
                  <c:v>2.0599250936329554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24-49E9-9C66-900AAC2576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9315687"/>
        <c:axId val="449315031"/>
      </c:lineChart>
      <c:dateAx>
        <c:axId val="449315687"/>
        <c:scaling>
          <c:orientation val="minMax"/>
        </c:scaling>
        <c:delete val="0"/>
        <c:axPos val="b"/>
        <c:numFmt formatCode="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9315031"/>
        <c:crosses val="autoZero"/>
        <c:auto val="1"/>
        <c:lblOffset val="100"/>
        <c:baseTimeUnit val="months"/>
        <c:majorUnit val="12"/>
        <c:majorTimeUnit val="months"/>
      </c:dateAx>
      <c:valAx>
        <c:axId val="449315031"/>
        <c:scaling>
          <c:orientation val="minMax"/>
          <c:min val="0.5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9315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609988787710852E-2"/>
          <c:y val="0.813770099019964"/>
          <c:w val="0.91671196408641253"/>
          <c:h val="0.168302412729363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fr-FR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9947325355178"/>
          <c:y val="0.18253646518219396"/>
          <c:w val="0.75969594216071779"/>
          <c:h val="0.69638307166591618"/>
        </c:manualLayout>
      </c:layout>
      <c:lineChart>
        <c:grouping val="standard"/>
        <c:varyColors val="0"/>
        <c:ser>
          <c:idx val="0"/>
          <c:order val="0"/>
          <c:tx>
            <c:v>France</c:v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bg2"/>
                </a:solidFill>
              </a:ln>
              <a:effectLst/>
            </c:spPr>
          </c:marker>
          <c:cat>
            <c:numRef>
              <c:f>'Inflation '!$IL$22:$IL$52</c:f>
              <c:numCache>
                <c:formatCode>m/d/yyyy</c:formatCode>
                <c:ptCount val="31"/>
                <c:pt idx="0">
                  <c:v>42050</c:v>
                </c:pt>
                <c:pt idx="1">
                  <c:v>42139</c:v>
                </c:pt>
                <c:pt idx="2">
                  <c:v>42231</c:v>
                </c:pt>
                <c:pt idx="3">
                  <c:v>42323</c:v>
                </c:pt>
                <c:pt idx="4">
                  <c:v>42415</c:v>
                </c:pt>
                <c:pt idx="5">
                  <c:v>42505</c:v>
                </c:pt>
                <c:pt idx="6">
                  <c:v>42597</c:v>
                </c:pt>
                <c:pt idx="7">
                  <c:v>42689</c:v>
                </c:pt>
                <c:pt idx="8">
                  <c:v>42781</c:v>
                </c:pt>
                <c:pt idx="9">
                  <c:v>42870</c:v>
                </c:pt>
                <c:pt idx="10">
                  <c:v>42962</c:v>
                </c:pt>
                <c:pt idx="11">
                  <c:v>43054</c:v>
                </c:pt>
                <c:pt idx="12">
                  <c:v>43146</c:v>
                </c:pt>
                <c:pt idx="13">
                  <c:v>43235</c:v>
                </c:pt>
                <c:pt idx="14">
                  <c:v>43327</c:v>
                </c:pt>
                <c:pt idx="15">
                  <c:v>43419</c:v>
                </c:pt>
                <c:pt idx="16">
                  <c:v>43511</c:v>
                </c:pt>
                <c:pt idx="17">
                  <c:v>43600</c:v>
                </c:pt>
                <c:pt idx="18">
                  <c:v>43692</c:v>
                </c:pt>
                <c:pt idx="19">
                  <c:v>43784</c:v>
                </c:pt>
                <c:pt idx="20">
                  <c:v>43876</c:v>
                </c:pt>
                <c:pt idx="21">
                  <c:v>43966</c:v>
                </c:pt>
                <c:pt idx="22">
                  <c:v>44058</c:v>
                </c:pt>
                <c:pt idx="23">
                  <c:v>44150</c:v>
                </c:pt>
                <c:pt idx="24">
                  <c:v>44242</c:v>
                </c:pt>
                <c:pt idx="25">
                  <c:v>44331</c:v>
                </c:pt>
                <c:pt idx="26">
                  <c:v>44423</c:v>
                </c:pt>
                <c:pt idx="27">
                  <c:v>44515</c:v>
                </c:pt>
                <c:pt idx="28">
                  <c:v>44607</c:v>
                </c:pt>
                <c:pt idx="29">
                  <c:v>44696</c:v>
                </c:pt>
                <c:pt idx="30">
                  <c:v>44788</c:v>
                </c:pt>
              </c:numCache>
            </c:numRef>
          </c:cat>
          <c:val>
            <c:numRef>
              <c:f>'Inflation '!$IM$22:$IM$52</c:f>
              <c:numCache>
                <c:formatCode>General</c:formatCode>
                <c:ptCount val="31"/>
                <c:pt idx="0">
                  <c:v>1457.52</c:v>
                </c:pt>
                <c:pt idx="2">
                  <c:v>1457.52</c:v>
                </c:pt>
                <c:pt idx="4">
                  <c:v>1466.62</c:v>
                </c:pt>
                <c:pt idx="6">
                  <c:v>1466.62</c:v>
                </c:pt>
                <c:pt idx="8">
                  <c:v>1480.27</c:v>
                </c:pt>
                <c:pt idx="10">
                  <c:v>1480.27</c:v>
                </c:pt>
                <c:pt idx="12">
                  <c:v>1498.47</c:v>
                </c:pt>
                <c:pt idx="14">
                  <c:v>1498.47</c:v>
                </c:pt>
                <c:pt idx="16">
                  <c:v>1521.22</c:v>
                </c:pt>
                <c:pt idx="18">
                  <c:v>1521.22</c:v>
                </c:pt>
                <c:pt idx="20">
                  <c:v>1539.42</c:v>
                </c:pt>
                <c:pt idx="22">
                  <c:v>1539.42</c:v>
                </c:pt>
                <c:pt idx="24">
                  <c:v>1554.58</c:v>
                </c:pt>
                <c:pt idx="26">
                  <c:v>1554.58</c:v>
                </c:pt>
                <c:pt idx="28">
                  <c:v>1603.12</c:v>
                </c:pt>
                <c:pt idx="30">
                  <c:v>1645.58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ED-4783-BCEA-0758F1FA90C0}"/>
            </c:ext>
          </c:extLst>
        </c:ser>
        <c:ser>
          <c:idx val="1"/>
          <c:order val="1"/>
          <c:tx>
            <c:v>Allemagne</c:v>
          </c:tx>
          <c:spPr>
            <a:ln w="28575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60000"/>
                  <a:lumOff val="40000"/>
                </a:schemeClr>
              </a:solidFill>
              <a:ln w="952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numRef>
              <c:f>'Inflation '!$IL$22:$IL$52</c:f>
              <c:numCache>
                <c:formatCode>m/d/yyyy</c:formatCode>
                <c:ptCount val="31"/>
                <c:pt idx="0">
                  <c:v>42050</c:v>
                </c:pt>
                <c:pt idx="1">
                  <c:v>42139</c:v>
                </c:pt>
                <c:pt idx="2">
                  <c:v>42231</c:v>
                </c:pt>
                <c:pt idx="3">
                  <c:v>42323</c:v>
                </c:pt>
                <c:pt idx="4">
                  <c:v>42415</c:v>
                </c:pt>
                <c:pt idx="5">
                  <c:v>42505</c:v>
                </c:pt>
                <c:pt idx="6">
                  <c:v>42597</c:v>
                </c:pt>
                <c:pt idx="7">
                  <c:v>42689</c:v>
                </c:pt>
                <c:pt idx="8">
                  <c:v>42781</c:v>
                </c:pt>
                <c:pt idx="9">
                  <c:v>42870</c:v>
                </c:pt>
                <c:pt idx="10">
                  <c:v>42962</c:v>
                </c:pt>
                <c:pt idx="11">
                  <c:v>43054</c:v>
                </c:pt>
                <c:pt idx="12">
                  <c:v>43146</c:v>
                </c:pt>
                <c:pt idx="13">
                  <c:v>43235</c:v>
                </c:pt>
                <c:pt idx="14">
                  <c:v>43327</c:v>
                </c:pt>
                <c:pt idx="15">
                  <c:v>43419</c:v>
                </c:pt>
                <c:pt idx="16">
                  <c:v>43511</c:v>
                </c:pt>
                <c:pt idx="17">
                  <c:v>43600</c:v>
                </c:pt>
                <c:pt idx="18">
                  <c:v>43692</c:v>
                </c:pt>
                <c:pt idx="19">
                  <c:v>43784</c:v>
                </c:pt>
                <c:pt idx="20">
                  <c:v>43876</c:v>
                </c:pt>
                <c:pt idx="21">
                  <c:v>43966</c:v>
                </c:pt>
                <c:pt idx="22">
                  <c:v>44058</c:v>
                </c:pt>
                <c:pt idx="23">
                  <c:v>44150</c:v>
                </c:pt>
                <c:pt idx="24">
                  <c:v>44242</c:v>
                </c:pt>
                <c:pt idx="25">
                  <c:v>44331</c:v>
                </c:pt>
                <c:pt idx="26">
                  <c:v>44423</c:v>
                </c:pt>
                <c:pt idx="27">
                  <c:v>44515</c:v>
                </c:pt>
                <c:pt idx="28">
                  <c:v>44607</c:v>
                </c:pt>
                <c:pt idx="29">
                  <c:v>44696</c:v>
                </c:pt>
                <c:pt idx="30">
                  <c:v>44788</c:v>
                </c:pt>
              </c:numCache>
            </c:numRef>
          </c:cat>
          <c:val>
            <c:numRef>
              <c:f>'Inflation '!$IN$22:$IN$52</c:f>
              <c:numCache>
                <c:formatCode>General</c:formatCode>
                <c:ptCount val="31"/>
                <c:pt idx="0">
                  <c:v>1444</c:v>
                </c:pt>
                <c:pt idx="2">
                  <c:v>1444</c:v>
                </c:pt>
                <c:pt idx="4">
                  <c:v>1444</c:v>
                </c:pt>
                <c:pt idx="6">
                  <c:v>1444</c:v>
                </c:pt>
                <c:pt idx="8">
                  <c:v>1506</c:v>
                </c:pt>
                <c:pt idx="10">
                  <c:v>1506</c:v>
                </c:pt>
                <c:pt idx="12">
                  <c:v>1506</c:v>
                </c:pt>
                <c:pt idx="14">
                  <c:v>1506</c:v>
                </c:pt>
                <c:pt idx="16">
                  <c:v>1561</c:v>
                </c:pt>
                <c:pt idx="18">
                  <c:v>1561</c:v>
                </c:pt>
                <c:pt idx="20">
                  <c:v>1544</c:v>
                </c:pt>
                <c:pt idx="22">
                  <c:v>1544</c:v>
                </c:pt>
                <c:pt idx="24">
                  <c:v>1585</c:v>
                </c:pt>
                <c:pt idx="26">
                  <c:v>1602</c:v>
                </c:pt>
                <c:pt idx="28">
                  <c:v>1638</c:v>
                </c:pt>
                <c:pt idx="30">
                  <c:v>1744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ED-4783-BCEA-0758F1FA9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244839"/>
        <c:axId val="449252711"/>
      </c:lineChart>
      <c:dateAx>
        <c:axId val="449244839"/>
        <c:scaling>
          <c:orientation val="minMax"/>
        </c:scaling>
        <c:delete val="0"/>
        <c:axPos val="b"/>
        <c:numFmt formatCode="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9252711"/>
        <c:crosses val="autoZero"/>
        <c:auto val="1"/>
        <c:lblOffset val="100"/>
        <c:baseTimeUnit val="months"/>
        <c:majorUnit val="12"/>
        <c:majorTimeUnit val="months"/>
      </c:dateAx>
      <c:valAx>
        <c:axId val="449252711"/>
        <c:scaling>
          <c:orientation val="minMax"/>
          <c:max val="1750"/>
          <c:min val="1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9244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002088468722121"/>
          <c:y val="0.31714008457012444"/>
          <c:w val="0.49002552160711932"/>
          <c:h val="0.144757825574435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72768530880384"/>
          <c:y val="6.0406449193850777E-2"/>
          <c:w val="0.83800543091698887"/>
          <c:h val="0.74997618523616039"/>
        </c:manualLayout>
      </c:layout>
      <c:scatterChart>
        <c:scatterStyle val="lineMarker"/>
        <c:varyColors val="0"/>
        <c:ser>
          <c:idx val="5"/>
          <c:order val="1"/>
          <c:tx>
            <c:v>Dot plot mars 2022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92D050"/>
              </a:solidFill>
              <a:ln>
                <a:noFill/>
              </a:ln>
            </c:spPr>
          </c:marker>
          <c:xVal>
            <c:strRef>
              <c:f>'Fed Dot Plot'!$H$36:$H$53</c:f>
              <c:strCache>
                <c:ptCount val="18"/>
                <c:pt idx="0">
                  <c:v>2022.00</c:v>
                </c:pt>
                <c:pt idx="1">
                  <c:v>2022.00</c:v>
                </c:pt>
                <c:pt idx="2">
                  <c:v>2022.10</c:v>
                </c:pt>
                <c:pt idx="3">
                  <c:v>2022.00</c:v>
                </c:pt>
                <c:pt idx="4">
                  <c:v>2021.90</c:v>
                </c:pt>
                <c:pt idx="5">
                  <c:v>2022.05</c:v>
                </c:pt>
                <c:pt idx="6">
                  <c:v>2021.95</c:v>
                </c:pt>
                <c:pt idx="7">
                  <c:v>2022.20</c:v>
                </c:pt>
                <c:pt idx="8">
                  <c:v>2022.10</c:v>
                </c:pt>
                <c:pt idx="9">
                  <c:v>2022.00</c:v>
                </c:pt>
                <c:pt idx="10">
                  <c:v>2021.90</c:v>
                </c:pt>
                <c:pt idx="11">
                  <c:v>2021.80</c:v>
                </c:pt>
                <c:pt idx="12">
                  <c:v>2022.10</c:v>
                </c:pt>
                <c:pt idx="13">
                  <c:v>2022.00</c:v>
                </c:pt>
                <c:pt idx="14">
                  <c:v>2021.90</c:v>
                </c:pt>
                <c:pt idx="15">
                  <c:v>2022.00</c:v>
                </c:pt>
                <c:pt idx="16">
                  <c:v>na</c:v>
                </c:pt>
                <c:pt idx="17">
                  <c:v>na</c:v>
                </c:pt>
              </c:strCache>
            </c:strRef>
          </c:xVal>
          <c:yVal>
            <c:numRef>
              <c:f>'Fed Dot Plot'!$G$36:$G$53</c:f>
              <c:numCache>
                <c:formatCode>General</c:formatCode>
                <c:ptCount val="18"/>
                <c:pt idx="0">
                  <c:v>3.125</c:v>
                </c:pt>
                <c:pt idx="1">
                  <c:v>2.625</c:v>
                </c:pt>
                <c:pt idx="2">
                  <c:v>2.375</c:v>
                </c:pt>
                <c:pt idx="3">
                  <c:v>2.375</c:v>
                </c:pt>
                <c:pt idx="4">
                  <c:v>2.375</c:v>
                </c:pt>
                <c:pt idx="5">
                  <c:v>2.125</c:v>
                </c:pt>
                <c:pt idx="6">
                  <c:v>2.125</c:v>
                </c:pt>
                <c:pt idx="7">
                  <c:v>1.875</c:v>
                </c:pt>
                <c:pt idx="8">
                  <c:v>1.875</c:v>
                </c:pt>
                <c:pt idx="9">
                  <c:v>1.875</c:v>
                </c:pt>
                <c:pt idx="10">
                  <c:v>1.875</c:v>
                </c:pt>
                <c:pt idx="11">
                  <c:v>1.875</c:v>
                </c:pt>
                <c:pt idx="12">
                  <c:v>1.625</c:v>
                </c:pt>
                <c:pt idx="13">
                  <c:v>1.625</c:v>
                </c:pt>
                <c:pt idx="14">
                  <c:v>1.625</c:v>
                </c:pt>
                <c:pt idx="15">
                  <c:v>1.375</c:v>
                </c:pt>
                <c:pt idx="16">
                  <c:v>0</c:v>
                </c:pt>
                <c:pt idx="17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E2A-4182-9684-A07CE9F45CAF}"/>
            </c:ext>
          </c:extLst>
        </c:ser>
        <c:ser>
          <c:idx val="10"/>
          <c:order val="2"/>
          <c:tx>
            <c:v>Prévision médiane juin 2022</c:v>
          </c:tx>
          <c:spPr>
            <a:ln w="25400">
              <a:solidFill>
                <a:srgbClr val="006A4E"/>
              </a:solidFill>
            </a:ln>
          </c:spPr>
          <c:marker>
            <c:symbol val="circle"/>
            <c:size val="7"/>
            <c:spPr>
              <a:solidFill>
                <a:srgbClr val="006A4E"/>
              </a:solidFill>
              <a:ln w="28575">
                <a:noFill/>
              </a:ln>
            </c:spPr>
          </c:marker>
          <c:dLbls>
            <c:dLbl>
              <c:idx val="0"/>
              <c:layout>
                <c:manualLayout>
                  <c:x val="-0.14112460288448872"/>
                  <c:y val="-4.7619047619047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2A-4182-9684-A07CE9F45CAF}"/>
                </c:ext>
              </c:extLst>
            </c:dLbl>
            <c:dLbl>
              <c:idx val="1"/>
              <c:layout>
                <c:manualLayout>
                  <c:x val="4.7041534294829573E-2"/>
                  <c:y val="-3.8095238095238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2A-4182-9684-A07CE9F45CAF}"/>
                </c:ext>
              </c:extLst>
            </c:dLbl>
            <c:dLbl>
              <c:idx val="2"/>
              <c:layout>
                <c:manualLayout>
                  <c:x val="7.0562301442244249E-2"/>
                  <c:y val="-2.857142857142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2A-4182-9684-A07CE9F45CAF}"/>
                </c:ext>
              </c:extLst>
            </c:dLbl>
            <c:dLbl>
              <c:idx val="3"/>
              <c:layout>
                <c:manualLayout>
                  <c:x val="1.1760383573707286E-2"/>
                  <c:y val="-5.0793650793650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2A-4182-9684-A07CE9F45C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4C38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'Fed Dot Plot'!$R$5:$R$8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xVal>
          <c:yVal>
            <c:numRef>
              <c:f>'Fed Dot Plot'!$T$5:$T$8</c:f>
              <c:numCache>
                <c:formatCode>0.000</c:formatCode>
                <c:ptCount val="4"/>
                <c:pt idx="0" formatCode="General">
                  <c:v>3.375</c:v>
                </c:pt>
                <c:pt idx="1">
                  <c:v>3.75</c:v>
                </c:pt>
                <c:pt idx="2" formatCode="General">
                  <c:v>3.375</c:v>
                </c:pt>
                <c:pt idx="3" formatCode="General">
                  <c:v>2.5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4E2A-4182-9684-A07CE9F45CAF}"/>
            </c:ext>
          </c:extLst>
        </c:ser>
        <c:ser>
          <c:idx val="3"/>
          <c:order val="6"/>
          <c:tx>
            <c:v>Prévision médiane mars 2022</c:v>
          </c:tx>
          <c:spPr>
            <a:ln w="25400">
              <a:solidFill>
                <a:srgbClr val="92D050"/>
              </a:solidFill>
              <a:prstDash val="sysDash"/>
            </a:ln>
          </c:spPr>
          <c:marker>
            <c:symbol val="circle"/>
            <c:size val="6"/>
            <c:spPr>
              <a:solidFill>
                <a:srgbClr val="99CC00"/>
              </a:solidFill>
              <a:ln w="31750">
                <a:noFill/>
                <a:prstDash val="solid"/>
              </a:ln>
            </c:spPr>
          </c:marker>
          <c:dLbls>
            <c:dLbl>
              <c:idx val="1"/>
              <c:layout>
                <c:manualLayout>
                  <c:x val="-8.070486968082431E-17"/>
                  <c:y val="4.7676453322358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B05-4FF2-A2A7-F6B460683A32}"/>
                </c:ext>
              </c:extLst>
            </c:dLbl>
            <c:dLbl>
              <c:idx val="2"/>
              <c:layout>
                <c:manualLayout>
                  <c:x val="-1.320640396205992E-2"/>
                  <c:y val="6.5555123318243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B05-4FF2-A2A7-F6B460683A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3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xVal>
            <c:numRef>
              <c:f>'Fed Dot Plot'!$N$5:$N$8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xVal>
          <c:yVal>
            <c:numRef>
              <c:f>'Fed Dot Plot'!$P$5:$P$8</c:f>
              <c:numCache>
                <c:formatCode>General</c:formatCode>
                <c:ptCount val="4"/>
                <c:pt idx="0">
                  <c:v>1.875</c:v>
                </c:pt>
                <c:pt idx="1">
                  <c:v>2.75</c:v>
                </c:pt>
                <c:pt idx="2">
                  <c:v>2.75</c:v>
                </c:pt>
                <c:pt idx="3">
                  <c:v>2.375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4E2A-4182-9684-A07CE9F45CAF}"/>
            </c:ext>
          </c:extLst>
        </c:ser>
        <c:ser>
          <c:idx val="2"/>
          <c:order val="7"/>
          <c:tx>
            <c:strRef>
              <c:f>'Fed Dot Plot'!$D$6</c:f>
              <c:strCache>
                <c:ptCount val="1"/>
                <c:pt idx="0">
                  <c:v>2023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92D050"/>
              </a:solidFill>
              <a:ln>
                <a:noFill/>
                <a:prstDash val="solid"/>
              </a:ln>
            </c:spPr>
          </c:marker>
          <c:dPt>
            <c:idx val="2"/>
            <c:marker>
              <c:spPr>
                <a:solidFill>
                  <a:srgbClr val="007D57"/>
                </a:solidFill>
                <a:ln>
                  <a:noFill/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4E2A-4182-9684-A07CE9F45CAF}"/>
              </c:ext>
            </c:extLst>
          </c:dPt>
          <c:dPt>
            <c:idx val="6"/>
            <c:marker>
              <c:spPr>
                <a:solidFill>
                  <a:srgbClr val="007D57"/>
                </a:solidFill>
                <a:ln>
                  <a:noFill/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4E2A-4182-9684-A07CE9F45CAF}"/>
              </c:ext>
            </c:extLst>
          </c:dPt>
          <c:xVal>
            <c:numRef>
              <c:f>'Fed Dot Plot'!$H$54:$H$69</c:f>
              <c:numCache>
                <c:formatCode>0.00</c:formatCode>
                <c:ptCount val="16"/>
                <c:pt idx="0">
                  <c:v>2023.05</c:v>
                </c:pt>
                <c:pt idx="1">
                  <c:v>2022.95</c:v>
                </c:pt>
                <c:pt idx="2">
                  <c:v>2023</c:v>
                </c:pt>
                <c:pt idx="3">
                  <c:v>2023.05</c:v>
                </c:pt>
                <c:pt idx="4">
                  <c:v>2022.95</c:v>
                </c:pt>
                <c:pt idx="5">
                  <c:v>2023.1</c:v>
                </c:pt>
                <c:pt idx="6">
                  <c:v>2023</c:v>
                </c:pt>
                <c:pt idx="7">
                  <c:v>2022.9</c:v>
                </c:pt>
                <c:pt idx="8">
                  <c:v>2023.1</c:v>
                </c:pt>
                <c:pt idx="9">
                  <c:v>2023</c:v>
                </c:pt>
                <c:pt idx="10">
                  <c:v>2022.9</c:v>
                </c:pt>
                <c:pt idx="11">
                  <c:v>2023.15</c:v>
                </c:pt>
                <c:pt idx="12">
                  <c:v>2023.05</c:v>
                </c:pt>
                <c:pt idx="13">
                  <c:v>2022.95</c:v>
                </c:pt>
                <c:pt idx="14">
                  <c:v>2022.85</c:v>
                </c:pt>
                <c:pt idx="15">
                  <c:v>2023</c:v>
                </c:pt>
              </c:numCache>
            </c:numRef>
          </c:xVal>
          <c:yVal>
            <c:numRef>
              <c:f>'Fed Dot Plot'!$G$54:$G$69</c:f>
              <c:numCache>
                <c:formatCode>General</c:formatCode>
                <c:ptCount val="16"/>
                <c:pt idx="0">
                  <c:v>3.625</c:v>
                </c:pt>
                <c:pt idx="1">
                  <c:v>3.625</c:v>
                </c:pt>
                <c:pt idx="2">
                  <c:v>3.375</c:v>
                </c:pt>
                <c:pt idx="3">
                  <c:v>3.125</c:v>
                </c:pt>
                <c:pt idx="4">
                  <c:v>3.125</c:v>
                </c:pt>
                <c:pt idx="5">
                  <c:v>2.875</c:v>
                </c:pt>
                <c:pt idx="6">
                  <c:v>2.875</c:v>
                </c:pt>
                <c:pt idx="7">
                  <c:v>2.875</c:v>
                </c:pt>
                <c:pt idx="8">
                  <c:v>2.625</c:v>
                </c:pt>
                <c:pt idx="9">
                  <c:v>2.625</c:v>
                </c:pt>
                <c:pt idx="10">
                  <c:v>2.625</c:v>
                </c:pt>
                <c:pt idx="11">
                  <c:v>2.375</c:v>
                </c:pt>
                <c:pt idx="12">
                  <c:v>2.375</c:v>
                </c:pt>
                <c:pt idx="13">
                  <c:v>2.375</c:v>
                </c:pt>
                <c:pt idx="14">
                  <c:v>2.375</c:v>
                </c:pt>
                <c:pt idx="15">
                  <c:v>2.125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4E2A-4182-9684-A07CE9F45CAF}"/>
            </c:ext>
          </c:extLst>
        </c:ser>
        <c:ser>
          <c:idx val="0"/>
          <c:order val="8"/>
          <c:tx>
            <c:strRef>
              <c:f>'Fed Dot Plot'!$D$7</c:f>
              <c:strCache>
                <c:ptCount val="1"/>
                <c:pt idx="0">
                  <c:v>2024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92D050"/>
              </a:solidFill>
              <a:ln>
                <a:noFill/>
                <a:prstDash val="solid"/>
              </a:ln>
            </c:spPr>
          </c:marker>
          <c:dPt>
            <c:idx val="0"/>
            <c:marker>
              <c:spPr>
                <a:solidFill>
                  <a:srgbClr val="007D57"/>
                </a:solidFill>
                <a:ln>
                  <a:noFill/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4E2A-4182-9684-A07CE9F45CAF}"/>
              </c:ext>
            </c:extLst>
          </c:dPt>
          <c:dPt>
            <c:idx val="1"/>
            <c:marker>
              <c:spPr>
                <a:solidFill>
                  <a:srgbClr val="007D57"/>
                </a:solidFill>
                <a:ln>
                  <a:noFill/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4E2A-4182-9684-A07CE9F45CAF}"/>
              </c:ext>
            </c:extLst>
          </c:dPt>
          <c:dPt>
            <c:idx val="2"/>
            <c:marker>
              <c:spPr>
                <a:solidFill>
                  <a:srgbClr val="007D57"/>
                </a:solidFill>
                <a:ln>
                  <a:noFill/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4E2A-4182-9684-A07CE9F45CAF}"/>
              </c:ext>
            </c:extLst>
          </c:dPt>
          <c:dPt>
            <c:idx val="3"/>
            <c:marker>
              <c:spPr>
                <a:solidFill>
                  <a:srgbClr val="007D57"/>
                </a:solidFill>
                <a:ln>
                  <a:noFill/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4E2A-4182-9684-A07CE9F45CAF}"/>
              </c:ext>
            </c:extLst>
          </c:dPt>
          <c:dPt>
            <c:idx val="13"/>
            <c:marker>
              <c:spPr>
                <a:solidFill>
                  <a:srgbClr val="007D57"/>
                </a:solidFill>
                <a:ln>
                  <a:noFill/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4E2A-4182-9684-A07CE9F45CAF}"/>
              </c:ext>
            </c:extLst>
          </c:dPt>
          <c:xVal>
            <c:numRef>
              <c:f>'Fed Dot Plot'!$H$72:$H$87</c:f>
              <c:numCache>
                <c:formatCode>0.00</c:formatCode>
                <c:ptCount val="16"/>
                <c:pt idx="0">
                  <c:v>2024.05</c:v>
                </c:pt>
                <c:pt idx="1">
                  <c:v>2023.95</c:v>
                </c:pt>
                <c:pt idx="2">
                  <c:v>2024.05</c:v>
                </c:pt>
                <c:pt idx="3">
                  <c:v>2023.95</c:v>
                </c:pt>
                <c:pt idx="4">
                  <c:v>2024</c:v>
                </c:pt>
                <c:pt idx="5">
                  <c:v>2024.1</c:v>
                </c:pt>
                <c:pt idx="6">
                  <c:v>2024</c:v>
                </c:pt>
                <c:pt idx="7">
                  <c:v>2023.9</c:v>
                </c:pt>
                <c:pt idx="8">
                  <c:v>2024.05</c:v>
                </c:pt>
                <c:pt idx="9">
                  <c:v>2023.95</c:v>
                </c:pt>
                <c:pt idx="10">
                  <c:v>2024</c:v>
                </c:pt>
                <c:pt idx="11">
                  <c:v>2023.9</c:v>
                </c:pt>
                <c:pt idx="12">
                  <c:v>2024.1</c:v>
                </c:pt>
                <c:pt idx="13">
                  <c:v>2024</c:v>
                </c:pt>
                <c:pt idx="14">
                  <c:v>2024.05</c:v>
                </c:pt>
                <c:pt idx="15">
                  <c:v>2023.95</c:v>
                </c:pt>
              </c:numCache>
            </c:numRef>
          </c:xVal>
          <c:yVal>
            <c:numRef>
              <c:f>'Fed Dot Plot'!$G$72:$G$87</c:f>
              <c:numCache>
                <c:formatCode>General</c:formatCode>
                <c:ptCount val="16"/>
                <c:pt idx="0">
                  <c:v>3.625</c:v>
                </c:pt>
                <c:pt idx="1">
                  <c:v>3.625</c:v>
                </c:pt>
                <c:pt idx="2">
                  <c:v>3.375</c:v>
                </c:pt>
                <c:pt idx="3">
                  <c:v>3.375</c:v>
                </c:pt>
                <c:pt idx="4">
                  <c:v>3.125</c:v>
                </c:pt>
                <c:pt idx="5">
                  <c:v>2.875</c:v>
                </c:pt>
                <c:pt idx="6">
                  <c:v>2.875</c:v>
                </c:pt>
                <c:pt idx="7">
                  <c:v>2.875</c:v>
                </c:pt>
                <c:pt idx="8">
                  <c:v>2.625</c:v>
                </c:pt>
                <c:pt idx="9">
                  <c:v>2.625</c:v>
                </c:pt>
                <c:pt idx="10">
                  <c:v>2.375</c:v>
                </c:pt>
                <c:pt idx="11">
                  <c:v>2.375</c:v>
                </c:pt>
                <c:pt idx="12">
                  <c:v>2.375</c:v>
                </c:pt>
                <c:pt idx="13">
                  <c:v>2.25</c:v>
                </c:pt>
                <c:pt idx="14">
                  <c:v>2.125</c:v>
                </c:pt>
                <c:pt idx="15">
                  <c:v>2.125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4E2A-4182-9684-A07CE9F45CAF}"/>
            </c:ext>
          </c:extLst>
        </c:ser>
        <c:ser>
          <c:idx val="6"/>
          <c:order val="9"/>
          <c:tx>
            <c:v>Long term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92D050"/>
              </a:solidFill>
              <a:ln>
                <a:noFill/>
                <a:prstDash val="solid"/>
              </a:ln>
            </c:spPr>
          </c:marker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0-4E2A-4182-9684-A07CE9F45CAF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1-4E2A-4182-9684-A07CE9F45CAF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2-4E2A-4182-9684-A07CE9F45CAF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13-4E2A-4182-9684-A07CE9F45CAF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14-4E2A-4182-9684-A07CE9F45CAF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15-4E2A-4182-9684-A07CE9F45CAF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16-4E2A-4182-9684-A07CE9F45CAF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17-4E2A-4182-9684-A07CE9F45CAF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18-4E2A-4182-9684-A07CE9F45CAF}"/>
              </c:ext>
            </c:extLst>
          </c:dPt>
          <c:xVal>
            <c:numRef>
              <c:f>'Fed Dot Plot'!$H$90:$H$104</c:f>
              <c:numCache>
                <c:formatCode>0.00</c:formatCode>
                <c:ptCount val="15"/>
                <c:pt idx="0">
                  <c:v>2024.95</c:v>
                </c:pt>
                <c:pt idx="1">
                  <c:v>2025.05</c:v>
                </c:pt>
                <c:pt idx="2" formatCode="General">
                  <c:v>2025.2</c:v>
                </c:pt>
                <c:pt idx="3" formatCode="General">
                  <c:v>2025.1</c:v>
                </c:pt>
                <c:pt idx="4" formatCode="General">
                  <c:v>2025</c:v>
                </c:pt>
                <c:pt idx="5" formatCode="General">
                  <c:v>2024.9</c:v>
                </c:pt>
                <c:pt idx="6" formatCode="General">
                  <c:v>2024.8</c:v>
                </c:pt>
                <c:pt idx="7" formatCode="General">
                  <c:v>2025</c:v>
                </c:pt>
                <c:pt idx="8" formatCode="0.0">
                  <c:v>2025.25</c:v>
                </c:pt>
                <c:pt idx="9" formatCode="0.0">
                  <c:v>2025.15</c:v>
                </c:pt>
                <c:pt idx="10" formatCode="0.0">
                  <c:v>2025.05</c:v>
                </c:pt>
                <c:pt idx="11" formatCode="0.0">
                  <c:v>2024.95</c:v>
                </c:pt>
                <c:pt idx="12" formatCode="0.0">
                  <c:v>2024.85</c:v>
                </c:pt>
                <c:pt idx="13" formatCode="0.0">
                  <c:v>2024.75</c:v>
                </c:pt>
                <c:pt idx="14" formatCode="General">
                  <c:v>2025</c:v>
                </c:pt>
              </c:numCache>
            </c:numRef>
          </c:xVal>
          <c:yVal>
            <c:numRef>
              <c:f>'Fed Dot Plot'!$G$90:$G$104</c:f>
              <c:numCache>
                <c:formatCode>General</c:formatCode>
                <c:ptCount val="15"/>
                <c:pt idx="0">
                  <c:v>3</c:v>
                </c:pt>
                <c:pt idx="1">
                  <c:v>3</c:v>
                </c:pt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  <c:pt idx="5">
                  <c:v>2.5</c:v>
                </c:pt>
                <c:pt idx="6">
                  <c:v>2.5</c:v>
                </c:pt>
                <c:pt idx="7">
                  <c:v>2.375</c:v>
                </c:pt>
                <c:pt idx="8">
                  <c:v>2.25</c:v>
                </c:pt>
                <c:pt idx="9">
                  <c:v>2.25</c:v>
                </c:pt>
                <c:pt idx="10">
                  <c:v>2.25</c:v>
                </c:pt>
                <c:pt idx="11">
                  <c:v>2.25</c:v>
                </c:pt>
                <c:pt idx="12">
                  <c:v>2.25</c:v>
                </c:pt>
                <c:pt idx="13">
                  <c:v>2.25</c:v>
                </c:pt>
                <c:pt idx="14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4E2A-4182-9684-A07CE9F45CAF}"/>
            </c:ext>
          </c:extLst>
        </c:ser>
        <c:ser>
          <c:idx val="1"/>
          <c:order val="10"/>
          <c:tx>
            <c:v>Dot plot mars 2022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92D050"/>
              </a:solidFill>
              <a:ln>
                <a:noFill/>
                <a:prstDash val="solid"/>
              </a:ln>
            </c:spPr>
          </c:marker>
          <c:dPt>
            <c:idx val="0"/>
            <c:bubble3D val="0"/>
            <c:spPr>
              <a:ln w="28575">
                <a:solidFill>
                  <a:srgbClr val="00975A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4E2A-4182-9684-A07CE9F45CA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1C-4E2A-4182-9684-A07CE9F45CA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1D-4E2A-4182-9684-A07CE9F45CAF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1E-4E2A-4182-9684-A07CE9F45CAF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1F-4E2A-4182-9684-A07CE9F45CAF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20-4E2A-4182-9684-A07CE9F45CAF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21-4E2A-4182-9684-A07CE9F45CAF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22-4E2A-4182-9684-A07CE9F45CAF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23-4E2A-4182-9684-A07CE9F45CAF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24-4E2A-4182-9684-A07CE9F45CAF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25-4E2A-4182-9684-A07CE9F45CAF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26-4E2A-4182-9684-A07CE9F45CAF}"/>
              </c:ext>
            </c:extLst>
          </c:dPt>
          <c:xVal>
            <c:numRef>
              <c:f>'Fed Dot Plot'!$H$36:$H$51</c:f>
              <c:numCache>
                <c:formatCode>0.00</c:formatCode>
                <c:ptCount val="16"/>
                <c:pt idx="0">
                  <c:v>2022</c:v>
                </c:pt>
                <c:pt idx="1">
                  <c:v>2022</c:v>
                </c:pt>
                <c:pt idx="2">
                  <c:v>2022.1</c:v>
                </c:pt>
                <c:pt idx="3">
                  <c:v>2022</c:v>
                </c:pt>
                <c:pt idx="4">
                  <c:v>2021.9</c:v>
                </c:pt>
                <c:pt idx="5">
                  <c:v>2022.05</c:v>
                </c:pt>
                <c:pt idx="6">
                  <c:v>2021.95</c:v>
                </c:pt>
                <c:pt idx="7">
                  <c:v>2022.2</c:v>
                </c:pt>
                <c:pt idx="8">
                  <c:v>2022.1</c:v>
                </c:pt>
                <c:pt idx="9">
                  <c:v>2022</c:v>
                </c:pt>
                <c:pt idx="10">
                  <c:v>2021.9</c:v>
                </c:pt>
                <c:pt idx="11">
                  <c:v>2021.8</c:v>
                </c:pt>
                <c:pt idx="12">
                  <c:v>2022.1</c:v>
                </c:pt>
                <c:pt idx="13">
                  <c:v>2022</c:v>
                </c:pt>
                <c:pt idx="14">
                  <c:v>2021.9</c:v>
                </c:pt>
                <c:pt idx="15">
                  <c:v>2022</c:v>
                </c:pt>
              </c:numCache>
            </c:numRef>
          </c:xVal>
          <c:yVal>
            <c:numRef>
              <c:f>'Fed Dot Plot'!$G$36:$G$51</c:f>
              <c:numCache>
                <c:formatCode>General</c:formatCode>
                <c:ptCount val="16"/>
                <c:pt idx="0">
                  <c:v>3.125</c:v>
                </c:pt>
                <c:pt idx="1">
                  <c:v>2.625</c:v>
                </c:pt>
                <c:pt idx="2">
                  <c:v>2.375</c:v>
                </c:pt>
                <c:pt idx="3">
                  <c:v>2.375</c:v>
                </c:pt>
                <c:pt idx="4">
                  <c:v>2.375</c:v>
                </c:pt>
                <c:pt idx="5">
                  <c:v>2.125</c:v>
                </c:pt>
                <c:pt idx="6">
                  <c:v>2.125</c:v>
                </c:pt>
                <c:pt idx="7">
                  <c:v>1.875</c:v>
                </c:pt>
                <c:pt idx="8">
                  <c:v>1.875</c:v>
                </c:pt>
                <c:pt idx="9">
                  <c:v>1.875</c:v>
                </c:pt>
                <c:pt idx="10">
                  <c:v>1.875</c:v>
                </c:pt>
                <c:pt idx="11">
                  <c:v>1.875</c:v>
                </c:pt>
                <c:pt idx="12">
                  <c:v>1.625</c:v>
                </c:pt>
                <c:pt idx="13">
                  <c:v>1.625</c:v>
                </c:pt>
                <c:pt idx="14">
                  <c:v>1.625</c:v>
                </c:pt>
                <c:pt idx="15">
                  <c:v>1.375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7-4E2A-4182-9684-A07CE9F45C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0606336"/>
        <c:axId val="890608640"/>
      </c:scatterChart>
      <c:scatterChart>
        <c:scatterStyle val="lineMarker"/>
        <c:varyColors val="0"/>
        <c:ser>
          <c:idx val="4"/>
          <c:order val="0"/>
          <c:tx>
            <c:v>Dot plot juin 2022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7D57"/>
              </a:solidFill>
              <a:ln>
                <a:noFill/>
              </a:ln>
            </c:spPr>
          </c:marker>
          <c:xVal>
            <c:numRef>
              <c:f>'Fed Dot Plot'!$K$36:$K$53</c:f>
              <c:numCache>
                <c:formatCode>0.00</c:formatCode>
                <c:ptCount val="18"/>
                <c:pt idx="0">
                  <c:v>2022</c:v>
                </c:pt>
                <c:pt idx="1">
                  <c:v>2022.15</c:v>
                </c:pt>
                <c:pt idx="2">
                  <c:v>2022.05</c:v>
                </c:pt>
                <c:pt idx="3">
                  <c:v>2021.95</c:v>
                </c:pt>
                <c:pt idx="4">
                  <c:v>2021.85</c:v>
                </c:pt>
                <c:pt idx="5">
                  <c:v>2022.35</c:v>
                </c:pt>
                <c:pt idx="6">
                  <c:v>2022.25</c:v>
                </c:pt>
                <c:pt idx="7">
                  <c:v>2022.15</c:v>
                </c:pt>
                <c:pt idx="8">
                  <c:v>2022.05</c:v>
                </c:pt>
                <c:pt idx="9">
                  <c:v>2021.95</c:v>
                </c:pt>
                <c:pt idx="10">
                  <c:v>2021.85</c:v>
                </c:pt>
                <c:pt idx="11">
                  <c:v>2021.75</c:v>
                </c:pt>
                <c:pt idx="12">
                  <c:v>2021.65</c:v>
                </c:pt>
                <c:pt idx="13" formatCode="General">
                  <c:v>2022.2</c:v>
                </c:pt>
                <c:pt idx="14" formatCode="General">
                  <c:v>2022.1</c:v>
                </c:pt>
                <c:pt idx="15" formatCode="General">
                  <c:v>2022</c:v>
                </c:pt>
                <c:pt idx="16" formatCode="General">
                  <c:v>2021.9</c:v>
                </c:pt>
                <c:pt idx="17" formatCode="General">
                  <c:v>2021.8</c:v>
                </c:pt>
              </c:numCache>
            </c:numRef>
          </c:xVal>
          <c:yVal>
            <c:numRef>
              <c:f>'Fed Dot Plot'!$J$36:$J$53</c:f>
              <c:numCache>
                <c:formatCode>General</c:formatCode>
                <c:ptCount val="18"/>
                <c:pt idx="0">
                  <c:v>3.875</c:v>
                </c:pt>
                <c:pt idx="1">
                  <c:v>3.625</c:v>
                </c:pt>
                <c:pt idx="2">
                  <c:v>3.625</c:v>
                </c:pt>
                <c:pt idx="3">
                  <c:v>3.625</c:v>
                </c:pt>
                <c:pt idx="4">
                  <c:v>3.625</c:v>
                </c:pt>
                <c:pt idx="5">
                  <c:v>3.375</c:v>
                </c:pt>
                <c:pt idx="6">
                  <c:v>3.375</c:v>
                </c:pt>
                <c:pt idx="7">
                  <c:v>3.375</c:v>
                </c:pt>
                <c:pt idx="8">
                  <c:v>3.375</c:v>
                </c:pt>
                <c:pt idx="9">
                  <c:v>3.375</c:v>
                </c:pt>
                <c:pt idx="10">
                  <c:v>3.375</c:v>
                </c:pt>
                <c:pt idx="11">
                  <c:v>3.375</c:v>
                </c:pt>
                <c:pt idx="12">
                  <c:v>3.375</c:v>
                </c:pt>
                <c:pt idx="13">
                  <c:v>3.125</c:v>
                </c:pt>
                <c:pt idx="14">
                  <c:v>3.125</c:v>
                </c:pt>
                <c:pt idx="15">
                  <c:v>3.125</c:v>
                </c:pt>
                <c:pt idx="16">
                  <c:v>3.125</c:v>
                </c:pt>
                <c:pt idx="17">
                  <c:v>3.125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8-4E2A-4182-9684-A07CE9F45CAF}"/>
            </c:ext>
          </c:extLst>
        </c:ser>
        <c:ser>
          <c:idx val="7"/>
          <c:order val="3"/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7D57"/>
              </a:solidFill>
              <a:ln>
                <a:noFill/>
              </a:ln>
            </c:spPr>
          </c:marker>
          <c:xVal>
            <c:numRef>
              <c:f>'Fed Dot Plot'!$K$54:$K$71</c:f>
              <c:numCache>
                <c:formatCode>0.00</c:formatCode>
                <c:ptCount val="18"/>
                <c:pt idx="0">
                  <c:v>2023</c:v>
                </c:pt>
                <c:pt idx="1">
                  <c:v>2023.15</c:v>
                </c:pt>
                <c:pt idx="2">
                  <c:v>2023.05</c:v>
                </c:pt>
                <c:pt idx="3">
                  <c:v>2022.95</c:v>
                </c:pt>
                <c:pt idx="4">
                  <c:v>2022.85</c:v>
                </c:pt>
                <c:pt idx="5">
                  <c:v>2023.15</c:v>
                </c:pt>
                <c:pt idx="6">
                  <c:v>2023.05</c:v>
                </c:pt>
                <c:pt idx="7">
                  <c:v>2022.95</c:v>
                </c:pt>
                <c:pt idx="8">
                  <c:v>2022.85</c:v>
                </c:pt>
                <c:pt idx="9">
                  <c:v>2023.3</c:v>
                </c:pt>
                <c:pt idx="10">
                  <c:v>2023.2</c:v>
                </c:pt>
                <c:pt idx="11">
                  <c:v>2023.1</c:v>
                </c:pt>
                <c:pt idx="12">
                  <c:v>2023</c:v>
                </c:pt>
                <c:pt idx="13">
                  <c:v>2022.9</c:v>
                </c:pt>
                <c:pt idx="14">
                  <c:v>2022.8</c:v>
                </c:pt>
                <c:pt idx="15">
                  <c:v>2022.7</c:v>
                </c:pt>
                <c:pt idx="16">
                  <c:v>2023</c:v>
                </c:pt>
                <c:pt idx="17">
                  <c:v>2023</c:v>
                </c:pt>
              </c:numCache>
            </c:numRef>
          </c:xVal>
          <c:yVal>
            <c:numRef>
              <c:f>'Fed Dot Plot'!$J$54:$J$71</c:f>
              <c:numCache>
                <c:formatCode>0.000</c:formatCode>
                <c:ptCount val="18"/>
                <c:pt idx="0" formatCode="General">
                  <c:v>4.375</c:v>
                </c:pt>
                <c:pt idx="1">
                  <c:v>4.125</c:v>
                </c:pt>
                <c:pt idx="2">
                  <c:v>4.125</c:v>
                </c:pt>
                <c:pt idx="3">
                  <c:v>4.125</c:v>
                </c:pt>
                <c:pt idx="4">
                  <c:v>4.125</c:v>
                </c:pt>
                <c:pt idx="5">
                  <c:v>3.875</c:v>
                </c:pt>
                <c:pt idx="6">
                  <c:v>3.875</c:v>
                </c:pt>
                <c:pt idx="7">
                  <c:v>3.875</c:v>
                </c:pt>
                <c:pt idx="8">
                  <c:v>3.875</c:v>
                </c:pt>
                <c:pt idx="9">
                  <c:v>3.625</c:v>
                </c:pt>
                <c:pt idx="10">
                  <c:v>3.625</c:v>
                </c:pt>
                <c:pt idx="11">
                  <c:v>3.625</c:v>
                </c:pt>
                <c:pt idx="12">
                  <c:v>3.625</c:v>
                </c:pt>
                <c:pt idx="13">
                  <c:v>3.625</c:v>
                </c:pt>
                <c:pt idx="14">
                  <c:v>3.625</c:v>
                </c:pt>
                <c:pt idx="15">
                  <c:v>3.625</c:v>
                </c:pt>
                <c:pt idx="16" formatCode="General">
                  <c:v>3.375</c:v>
                </c:pt>
                <c:pt idx="17" formatCode="General">
                  <c:v>2.875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9-4E2A-4182-9684-A07CE9F45CAF}"/>
            </c:ext>
          </c:extLst>
        </c:ser>
        <c:ser>
          <c:idx val="8"/>
          <c:order val="4"/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7D57"/>
              </a:solidFill>
              <a:ln>
                <a:noFill/>
              </a:ln>
            </c:spPr>
          </c:marker>
          <c:xVal>
            <c:numRef>
              <c:f>'Fed Dot Plot'!$K$72:$K$89</c:f>
              <c:numCache>
                <c:formatCode>0.00</c:formatCode>
                <c:ptCount val="18"/>
                <c:pt idx="0">
                  <c:v>2024</c:v>
                </c:pt>
                <c:pt idx="1">
                  <c:v>2024</c:v>
                </c:pt>
                <c:pt idx="2">
                  <c:v>2024.05</c:v>
                </c:pt>
                <c:pt idx="3">
                  <c:v>2023.95</c:v>
                </c:pt>
                <c:pt idx="4">
                  <c:v>2024.35</c:v>
                </c:pt>
                <c:pt idx="5">
                  <c:v>2024.25</c:v>
                </c:pt>
                <c:pt idx="6">
                  <c:v>2024.15</c:v>
                </c:pt>
                <c:pt idx="7">
                  <c:v>2024.05</c:v>
                </c:pt>
                <c:pt idx="8">
                  <c:v>2023.95</c:v>
                </c:pt>
                <c:pt idx="9">
                  <c:v>2023.85</c:v>
                </c:pt>
                <c:pt idx="10">
                  <c:v>2023.75</c:v>
                </c:pt>
                <c:pt idx="11">
                  <c:v>2023.65</c:v>
                </c:pt>
                <c:pt idx="12">
                  <c:v>2024.05</c:v>
                </c:pt>
                <c:pt idx="13">
                  <c:v>2023.95</c:v>
                </c:pt>
                <c:pt idx="14">
                  <c:v>2024.05</c:v>
                </c:pt>
                <c:pt idx="15">
                  <c:v>2023.95</c:v>
                </c:pt>
                <c:pt idx="16">
                  <c:v>2024</c:v>
                </c:pt>
                <c:pt idx="17">
                  <c:v>2024</c:v>
                </c:pt>
              </c:numCache>
            </c:numRef>
          </c:xVal>
          <c:yVal>
            <c:numRef>
              <c:f>'Fed Dot Plot'!$J$72:$J$89</c:f>
              <c:numCache>
                <c:formatCode>0.000</c:formatCode>
                <c:ptCount val="18"/>
                <c:pt idx="0" formatCode="General">
                  <c:v>4.125</c:v>
                </c:pt>
                <c:pt idx="1">
                  <c:v>3.875</c:v>
                </c:pt>
                <c:pt idx="2">
                  <c:v>3.625</c:v>
                </c:pt>
                <c:pt idx="3">
                  <c:v>3.625</c:v>
                </c:pt>
                <c:pt idx="4">
                  <c:v>3.375</c:v>
                </c:pt>
                <c:pt idx="5">
                  <c:v>3.375</c:v>
                </c:pt>
                <c:pt idx="6">
                  <c:v>3.375</c:v>
                </c:pt>
                <c:pt idx="7">
                  <c:v>3.375</c:v>
                </c:pt>
                <c:pt idx="8">
                  <c:v>3.375</c:v>
                </c:pt>
                <c:pt idx="9">
                  <c:v>3.375</c:v>
                </c:pt>
                <c:pt idx="10">
                  <c:v>3.375</c:v>
                </c:pt>
                <c:pt idx="11">
                  <c:v>3.375</c:v>
                </c:pt>
                <c:pt idx="12">
                  <c:v>3.125</c:v>
                </c:pt>
                <c:pt idx="13">
                  <c:v>3.125</c:v>
                </c:pt>
                <c:pt idx="14">
                  <c:v>2.875</c:v>
                </c:pt>
                <c:pt idx="15">
                  <c:v>2.875</c:v>
                </c:pt>
                <c:pt idx="16">
                  <c:v>2.25</c:v>
                </c:pt>
                <c:pt idx="17">
                  <c:v>2.125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A-4E2A-4182-9684-A07CE9F45CAF}"/>
            </c:ext>
          </c:extLst>
        </c:ser>
        <c:ser>
          <c:idx val="9"/>
          <c:order val="5"/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007D57"/>
              </a:solidFill>
              <a:ln>
                <a:noFill/>
              </a:ln>
            </c:spPr>
          </c:marker>
          <c:xVal>
            <c:numRef>
              <c:f>'Fed Dot Plot'!$K$90:$K$106</c:f>
              <c:numCache>
                <c:formatCode>0.00</c:formatCode>
                <c:ptCount val="17"/>
                <c:pt idx="0">
                  <c:v>2024.95</c:v>
                </c:pt>
                <c:pt idx="1">
                  <c:v>2025.05</c:v>
                </c:pt>
                <c:pt idx="2">
                  <c:v>2025.3</c:v>
                </c:pt>
                <c:pt idx="3">
                  <c:v>2025.2</c:v>
                </c:pt>
                <c:pt idx="4">
                  <c:v>2025.1</c:v>
                </c:pt>
                <c:pt idx="5">
                  <c:v>2025</c:v>
                </c:pt>
                <c:pt idx="6">
                  <c:v>2024.9</c:v>
                </c:pt>
                <c:pt idx="7">
                  <c:v>2024.8</c:v>
                </c:pt>
                <c:pt idx="8">
                  <c:v>2024.7</c:v>
                </c:pt>
                <c:pt idx="9">
                  <c:v>2025</c:v>
                </c:pt>
                <c:pt idx="10">
                  <c:v>2025.25</c:v>
                </c:pt>
                <c:pt idx="11">
                  <c:v>2025.15</c:v>
                </c:pt>
                <c:pt idx="12">
                  <c:v>2025.05</c:v>
                </c:pt>
                <c:pt idx="13">
                  <c:v>2024.95</c:v>
                </c:pt>
                <c:pt idx="14">
                  <c:v>2024.85</c:v>
                </c:pt>
                <c:pt idx="15">
                  <c:v>2024.75</c:v>
                </c:pt>
                <c:pt idx="16">
                  <c:v>2025</c:v>
                </c:pt>
              </c:numCache>
            </c:numRef>
          </c:xVal>
          <c:yVal>
            <c:numRef>
              <c:f>'Fed Dot Plot'!$J$90:$J$106</c:f>
              <c:numCache>
                <c:formatCode>0.000</c:formatCode>
                <c:ptCount val="17"/>
                <c:pt idx="0">
                  <c:v>3</c:v>
                </c:pt>
                <c:pt idx="1">
                  <c:v>3</c:v>
                </c:pt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  <c:pt idx="5">
                  <c:v>2.5</c:v>
                </c:pt>
                <c:pt idx="6">
                  <c:v>2.5</c:v>
                </c:pt>
                <c:pt idx="7">
                  <c:v>2.5</c:v>
                </c:pt>
                <c:pt idx="8">
                  <c:v>2.5</c:v>
                </c:pt>
                <c:pt idx="9">
                  <c:v>2.375</c:v>
                </c:pt>
                <c:pt idx="10">
                  <c:v>2.25</c:v>
                </c:pt>
                <c:pt idx="11">
                  <c:v>2.25</c:v>
                </c:pt>
                <c:pt idx="12">
                  <c:v>2.25</c:v>
                </c:pt>
                <c:pt idx="13">
                  <c:v>2.25</c:v>
                </c:pt>
                <c:pt idx="14">
                  <c:v>2.25</c:v>
                </c:pt>
                <c:pt idx="15">
                  <c:v>2.25</c:v>
                </c:pt>
                <c:pt idx="16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B-4E2A-4182-9684-A07CE9F45C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1551168"/>
        <c:axId val="1021542312"/>
      </c:scatterChart>
      <c:valAx>
        <c:axId val="890606336"/>
        <c:scaling>
          <c:orientation val="minMax"/>
          <c:max val="2025.5"/>
          <c:min val="2021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1270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890608640"/>
        <c:crossesAt val="0"/>
        <c:crossBetween val="midCat"/>
        <c:majorUnit val="1"/>
      </c:valAx>
      <c:valAx>
        <c:axId val="890608640"/>
        <c:scaling>
          <c:orientation val="minMax"/>
          <c:max val="4.5"/>
          <c:min val="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11178221436447512"/>
              <c:y val="7.7484564429446318E-2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spPr>
          <a:noFill/>
          <a:ln w="635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890606336"/>
        <c:crossesAt val="2011"/>
        <c:crossBetween val="midCat"/>
        <c:majorUnit val="0.5"/>
      </c:valAx>
      <c:valAx>
        <c:axId val="1021542312"/>
        <c:scaling>
          <c:orientation val="minMax"/>
          <c:max val="4.5"/>
          <c:min val="1"/>
        </c:scaling>
        <c:delete val="1"/>
        <c:axPos val="r"/>
        <c:numFmt formatCode="General" sourceLinked="1"/>
        <c:majorTickMark val="out"/>
        <c:minorTickMark val="none"/>
        <c:tickLblPos val="nextTo"/>
        <c:crossAx val="1021551168"/>
        <c:crosses val="max"/>
        <c:crossBetween val="midCat"/>
      </c:valAx>
      <c:valAx>
        <c:axId val="1021551168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1021542312"/>
        <c:crosses val="autoZero"/>
        <c:crossBetween val="midCat"/>
      </c:valAx>
      <c:spPr>
        <a:solidFill>
          <a:srgbClr val="FFFFFF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</c:spPr>
    </c:plotArea>
    <c:legend>
      <c:legendPos val="b"/>
      <c:legendEntry>
        <c:idx val="0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"/>
          <c:y val="0.87917833333333328"/>
          <c:w val="1"/>
          <c:h val="0.12082166666666666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chemeClr val="bg1">
              <a:lumMod val="50000"/>
            </a:schemeClr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  <c:userShapes r:id="rId3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910308589731179E-2"/>
          <c:y val="3.0757991169378687E-2"/>
          <c:w val="0.88048114880432649"/>
          <c:h val="0.81206780765249698"/>
        </c:manualLayout>
      </c:layout>
      <c:lineChart>
        <c:grouping val="standard"/>
        <c:varyColors val="0"/>
        <c:ser>
          <c:idx val="0"/>
          <c:order val="0"/>
          <c:tx>
            <c:v>Taux Refi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7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16-4CA0-BD24-41A243B2D7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PMT!$X$9:$X$284</c:f>
              <c:numCache>
                <c:formatCode>m/d/yyyy</c:formatCode>
                <c:ptCount val="276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  <c:pt idx="260">
                  <c:v>44805</c:v>
                </c:pt>
                <c:pt idx="261">
                  <c:v>44835</c:v>
                </c:pt>
                <c:pt idx="262">
                  <c:v>44866</c:v>
                </c:pt>
                <c:pt idx="263">
                  <c:v>44896</c:v>
                </c:pt>
                <c:pt idx="264">
                  <c:v>44927</c:v>
                </c:pt>
                <c:pt idx="265">
                  <c:v>44958</c:v>
                </c:pt>
                <c:pt idx="266">
                  <c:v>44986</c:v>
                </c:pt>
                <c:pt idx="267">
                  <c:v>45017</c:v>
                </c:pt>
                <c:pt idx="268">
                  <c:v>45047</c:v>
                </c:pt>
                <c:pt idx="269">
                  <c:v>45078</c:v>
                </c:pt>
                <c:pt idx="270">
                  <c:v>45108</c:v>
                </c:pt>
                <c:pt idx="271">
                  <c:v>45139</c:v>
                </c:pt>
                <c:pt idx="272">
                  <c:v>45170</c:v>
                </c:pt>
                <c:pt idx="273">
                  <c:v>45200</c:v>
                </c:pt>
                <c:pt idx="274">
                  <c:v>45231</c:v>
                </c:pt>
                <c:pt idx="275">
                  <c:v>45261</c:v>
                </c:pt>
              </c:numCache>
            </c:numRef>
          </c:cat>
          <c:val>
            <c:numRef>
              <c:f>PMT!$Y$9:$Y$284</c:f>
              <c:numCache>
                <c:formatCode>General</c:formatCode>
                <c:ptCount val="276"/>
                <c:pt idx="0">
                  <c:v>4.79</c:v>
                </c:pt>
                <c:pt idx="1">
                  <c:v>4.76</c:v>
                </c:pt>
                <c:pt idx="2">
                  <c:v>4.78</c:v>
                </c:pt>
                <c:pt idx="3">
                  <c:v>4.75</c:v>
                </c:pt>
                <c:pt idx="4">
                  <c:v>4.7699999999999996</c:v>
                </c:pt>
                <c:pt idx="5">
                  <c:v>4.55</c:v>
                </c:pt>
                <c:pt idx="6">
                  <c:v>4.54</c:v>
                </c:pt>
                <c:pt idx="7">
                  <c:v>4.5</c:v>
                </c:pt>
                <c:pt idx="8">
                  <c:v>4.5</c:v>
                </c:pt>
                <c:pt idx="9">
                  <c:v>3.76</c:v>
                </c:pt>
                <c:pt idx="10">
                  <c:v>3.75</c:v>
                </c:pt>
                <c:pt idx="11">
                  <c:v>3.27</c:v>
                </c:pt>
                <c:pt idx="12">
                  <c:v>3.43</c:v>
                </c:pt>
                <c:pt idx="13">
                  <c:v>3.29</c:v>
                </c:pt>
                <c:pt idx="14">
                  <c:v>3.29</c:v>
                </c:pt>
                <c:pt idx="15">
                  <c:v>3.33</c:v>
                </c:pt>
                <c:pt idx="16">
                  <c:v>3.3</c:v>
                </c:pt>
                <c:pt idx="17">
                  <c:v>3.34</c:v>
                </c:pt>
                <c:pt idx="18">
                  <c:v>3.35</c:v>
                </c:pt>
                <c:pt idx="19">
                  <c:v>3.3</c:v>
                </c:pt>
                <c:pt idx="20">
                  <c:v>3.28</c:v>
                </c:pt>
                <c:pt idx="21">
                  <c:v>3.28</c:v>
                </c:pt>
                <c:pt idx="22">
                  <c:v>3.29</c:v>
                </c:pt>
                <c:pt idx="23">
                  <c:v>3.29</c:v>
                </c:pt>
                <c:pt idx="24">
                  <c:v>2.85</c:v>
                </c:pt>
                <c:pt idx="25">
                  <c:v>2.79</c:v>
                </c:pt>
                <c:pt idx="26">
                  <c:v>2.75</c:v>
                </c:pt>
                <c:pt idx="27">
                  <c:v>2.5299999999999998</c:v>
                </c:pt>
                <c:pt idx="28">
                  <c:v>2.5499999999999998</c:v>
                </c:pt>
                <c:pt idx="29">
                  <c:v>2.59</c:v>
                </c:pt>
                <c:pt idx="30">
                  <c:v>2.1</c:v>
                </c:pt>
                <c:pt idx="31">
                  <c:v>2.06</c:v>
                </c:pt>
                <c:pt idx="32">
                  <c:v>2.08</c:v>
                </c:pt>
                <c:pt idx="33">
                  <c:v>2.0499999999999998</c:v>
                </c:pt>
                <c:pt idx="34">
                  <c:v>2.04</c:v>
                </c:pt>
                <c:pt idx="35">
                  <c:v>2</c:v>
                </c:pt>
                <c:pt idx="36">
                  <c:v>2.02</c:v>
                </c:pt>
                <c:pt idx="37">
                  <c:v>2.0099999999999998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2.0099999999999998</c:v>
                </c:pt>
                <c:pt idx="44">
                  <c:v>2.0099999999999998</c:v>
                </c:pt>
                <c:pt idx="45">
                  <c:v>2.02</c:v>
                </c:pt>
                <c:pt idx="46">
                  <c:v>2.0299999999999998</c:v>
                </c:pt>
                <c:pt idx="47">
                  <c:v>2.0499999999999998</c:v>
                </c:pt>
                <c:pt idx="48">
                  <c:v>2.0699999999999998</c:v>
                </c:pt>
                <c:pt idx="49">
                  <c:v>2.06</c:v>
                </c:pt>
                <c:pt idx="50">
                  <c:v>2.0499999999999998</c:v>
                </c:pt>
                <c:pt idx="51">
                  <c:v>2.0499999999999998</c:v>
                </c:pt>
                <c:pt idx="52">
                  <c:v>2.0499999999999998</c:v>
                </c:pt>
                <c:pt idx="53">
                  <c:v>2.0499999999999998</c:v>
                </c:pt>
                <c:pt idx="54">
                  <c:v>2.0499999999999998</c:v>
                </c:pt>
                <c:pt idx="55">
                  <c:v>2.0499999999999998</c:v>
                </c:pt>
                <c:pt idx="56">
                  <c:v>2.0499999999999998</c:v>
                </c:pt>
                <c:pt idx="57">
                  <c:v>2.06</c:v>
                </c:pt>
                <c:pt idx="58">
                  <c:v>2.06</c:v>
                </c:pt>
                <c:pt idx="59">
                  <c:v>2.29</c:v>
                </c:pt>
                <c:pt idx="60">
                  <c:v>2.2999999999999998</c:v>
                </c:pt>
                <c:pt idx="61">
                  <c:v>2.2999999999999998</c:v>
                </c:pt>
                <c:pt idx="62">
                  <c:v>2.3199999999999998</c:v>
                </c:pt>
                <c:pt idx="63">
                  <c:v>2.57</c:v>
                </c:pt>
                <c:pt idx="64">
                  <c:v>2.59</c:v>
                </c:pt>
                <c:pt idx="65">
                  <c:v>2.58</c:v>
                </c:pt>
                <c:pt idx="66">
                  <c:v>2.83</c:v>
                </c:pt>
                <c:pt idx="67">
                  <c:v>2.81</c:v>
                </c:pt>
                <c:pt idx="68">
                  <c:v>3</c:v>
                </c:pt>
                <c:pt idx="69">
                  <c:v>3</c:v>
                </c:pt>
                <c:pt idx="70">
                  <c:v>3.3</c:v>
                </c:pt>
                <c:pt idx="71">
                  <c:v>3.3</c:v>
                </c:pt>
                <c:pt idx="72">
                  <c:v>3.58</c:v>
                </c:pt>
                <c:pt idx="73">
                  <c:v>3.56</c:v>
                </c:pt>
                <c:pt idx="74">
                  <c:v>3.56</c:v>
                </c:pt>
                <c:pt idx="75">
                  <c:v>3.82</c:v>
                </c:pt>
                <c:pt idx="76">
                  <c:v>3.82</c:v>
                </c:pt>
                <c:pt idx="77">
                  <c:v>3.82</c:v>
                </c:pt>
                <c:pt idx="78">
                  <c:v>4.07</c:v>
                </c:pt>
                <c:pt idx="79">
                  <c:v>4.04</c:v>
                </c:pt>
                <c:pt idx="80">
                  <c:v>4.08</c:v>
                </c:pt>
                <c:pt idx="81">
                  <c:v>4.2699999999999996</c:v>
                </c:pt>
                <c:pt idx="82">
                  <c:v>4.1399999999999997</c:v>
                </c:pt>
                <c:pt idx="83">
                  <c:v>4.18</c:v>
                </c:pt>
                <c:pt idx="84">
                  <c:v>4.2</c:v>
                </c:pt>
                <c:pt idx="85">
                  <c:v>4.18</c:v>
                </c:pt>
                <c:pt idx="86">
                  <c:v>4.0999999999999996</c:v>
                </c:pt>
                <c:pt idx="87">
                  <c:v>4.2300000000000004</c:v>
                </c:pt>
                <c:pt idx="88">
                  <c:v>4.26</c:v>
                </c:pt>
                <c:pt idx="89">
                  <c:v>4.1900000000000004</c:v>
                </c:pt>
                <c:pt idx="90">
                  <c:v>4.07</c:v>
                </c:pt>
                <c:pt idx="91">
                  <c:v>4.38</c:v>
                </c:pt>
                <c:pt idx="92">
                  <c:v>4.3899999999999997</c:v>
                </c:pt>
                <c:pt idx="93">
                  <c:v>4.6500000000000004</c:v>
                </c:pt>
                <c:pt idx="94">
                  <c:v>3.75</c:v>
                </c:pt>
                <c:pt idx="95">
                  <c:v>3.25</c:v>
                </c:pt>
                <c:pt idx="96">
                  <c:v>2.5</c:v>
                </c:pt>
                <c:pt idx="97">
                  <c:v>2</c:v>
                </c:pt>
                <c:pt idx="98">
                  <c:v>2</c:v>
                </c:pt>
                <c:pt idx="99">
                  <c:v>1.5</c:v>
                </c:pt>
                <c:pt idx="100">
                  <c:v>1.25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1.25</c:v>
                </c:pt>
                <c:pt idx="125">
                  <c:v>1.25</c:v>
                </c:pt>
                <c:pt idx="126">
                  <c:v>1.25</c:v>
                </c:pt>
                <c:pt idx="127">
                  <c:v>1.5</c:v>
                </c:pt>
                <c:pt idx="128">
                  <c:v>1.5</c:v>
                </c:pt>
                <c:pt idx="129">
                  <c:v>1.5</c:v>
                </c:pt>
                <c:pt idx="130">
                  <c:v>1.5</c:v>
                </c:pt>
                <c:pt idx="131">
                  <c:v>1.25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0.75</c:v>
                </c:pt>
                <c:pt idx="140">
                  <c:v>0.75</c:v>
                </c:pt>
                <c:pt idx="141">
                  <c:v>0.75</c:v>
                </c:pt>
                <c:pt idx="142">
                  <c:v>0.75</c:v>
                </c:pt>
                <c:pt idx="143">
                  <c:v>0.75</c:v>
                </c:pt>
                <c:pt idx="144">
                  <c:v>0.75</c:v>
                </c:pt>
                <c:pt idx="145">
                  <c:v>0.75</c:v>
                </c:pt>
                <c:pt idx="146">
                  <c:v>0.75</c:v>
                </c:pt>
                <c:pt idx="147">
                  <c:v>0.75</c:v>
                </c:pt>
                <c:pt idx="148">
                  <c:v>0.75</c:v>
                </c:pt>
                <c:pt idx="149">
                  <c:v>0.5</c:v>
                </c:pt>
                <c:pt idx="150">
                  <c:v>0.5</c:v>
                </c:pt>
                <c:pt idx="151">
                  <c:v>0.5</c:v>
                </c:pt>
                <c:pt idx="152">
                  <c:v>0.5</c:v>
                </c:pt>
                <c:pt idx="153">
                  <c:v>0.5</c:v>
                </c:pt>
                <c:pt idx="154">
                  <c:v>0.5</c:v>
                </c:pt>
                <c:pt idx="155">
                  <c:v>0.25</c:v>
                </c:pt>
                <c:pt idx="156">
                  <c:v>0.25</c:v>
                </c:pt>
                <c:pt idx="157">
                  <c:v>0.25</c:v>
                </c:pt>
                <c:pt idx="158">
                  <c:v>0.25</c:v>
                </c:pt>
                <c:pt idx="159">
                  <c:v>0.25</c:v>
                </c:pt>
                <c:pt idx="160">
                  <c:v>0.25</c:v>
                </c:pt>
                <c:pt idx="161">
                  <c:v>0.25</c:v>
                </c:pt>
                <c:pt idx="162">
                  <c:v>0.15</c:v>
                </c:pt>
                <c:pt idx="163">
                  <c:v>0.15</c:v>
                </c:pt>
                <c:pt idx="164">
                  <c:v>0.15</c:v>
                </c:pt>
                <c:pt idx="165">
                  <c:v>0.05</c:v>
                </c:pt>
                <c:pt idx="166">
                  <c:v>0.05</c:v>
                </c:pt>
                <c:pt idx="167">
                  <c:v>0.05</c:v>
                </c:pt>
                <c:pt idx="168">
                  <c:v>0.05</c:v>
                </c:pt>
                <c:pt idx="169">
                  <c:v>0.05</c:v>
                </c:pt>
                <c:pt idx="170">
                  <c:v>0.05</c:v>
                </c:pt>
                <c:pt idx="171">
                  <c:v>0.05</c:v>
                </c:pt>
                <c:pt idx="172">
                  <c:v>0.05</c:v>
                </c:pt>
                <c:pt idx="173">
                  <c:v>0.05</c:v>
                </c:pt>
                <c:pt idx="174">
                  <c:v>0.05</c:v>
                </c:pt>
                <c:pt idx="175">
                  <c:v>0.05</c:v>
                </c:pt>
                <c:pt idx="176">
                  <c:v>0.05</c:v>
                </c:pt>
                <c:pt idx="177">
                  <c:v>0.05</c:v>
                </c:pt>
                <c:pt idx="178">
                  <c:v>0.05</c:v>
                </c:pt>
                <c:pt idx="179">
                  <c:v>0.05</c:v>
                </c:pt>
                <c:pt idx="180">
                  <c:v>0.05</c:v>
                </c:pt>
                <c:pt idx="181">
                  <c:v>0.05</c:v>
                </c:pt>
                <c:pt idx="182">
                  <c:v>0.05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0.5</c:v>
                </c:pt>
                <c:pt idx="260">
                  <c:v>1.25</c:v>
                </c:pt>
                <c:pt idx="261">
                  <c:v>2</c:v>
                </c:pt>
                <c:pt idx="262">
                  <c:v>2.5</c:v>
                </c:pt>
                <c:pt idx="263">
                  <c:v>2.5</c:v>
                </c:pt>
                <c:pt idx="264">
                  <c:v>2.5</c:v>
                </c:pt>
                <c:pt idx="265">
                  <c:v>2.5</c:v>
                </c:pt>
                <c:pt idx="266">
                  <c:v>2.75</c:v>
                </c:pt>
                <c:pt idx="267">
                  <c:v>2.75</c:v>
                </c:pt>
                <c:pt idx="268">
                  <c:v>2.75</c:v>
                </c:pt>
                <c:pt idx="269">
                  <c:v>2.75</c:v>
                </c:pt>
                <c:pt idx="270">
                  <c:v>2.75</c:v>
                </c:pt>
                <c:pt idx="271">
                  <c:v>2.75</c:v>
                </c:pt>
                <c:pt idx="272">
                  <c:v>2.75</c:v>
                </c:pt>
                <c:pt idx="273">
                  <c:v>2.75</c:v>
                </c:pt>
                <c:pt idx="274">
                  <c:v>2.75</c:v>
                </c:pt>
                <c:pt idx="275">
                  <c:v>2.75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16-4CA0-BD24-41A243B2D766}"/>
            </c:ext>
          </c:extLst>
        </c:ser>
        <c:ser>
          <c:idx val="1"/>
          <c:order val="1"/>
          <c:tx>
            <c:v>Euribor 3 mois</c:v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PMT!$X$9:$X$284</c:f>
              <c:numCache>
                <c:formatCode>m/d/yyyy</c:formatCode>
                <c:ptCount val="276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  <c:pt idx="260">
                  <c:v>44805</c:v>
                </c:pt>
                <c:pt idx="261">
                  <c:v>44835</c:v>
                </c:pt>
                <c:pt idx="262">
                  <c:v>44866</c:v>
                </c:pt>
                <c:pt idx="263">
                  <c:v>44896</c:v>
                </c:pt>
                <c:pt idx="264">
                  <c:v>44927</c:v>
                </c:pt>
                <c:pt idx="265">
                  <c:v>44958</c:v>
                </c:pt>
                <c:pt idx="266">
                  <c:v>44986</c:v>
                </c:pt>
                <c:pt idx="267">
                  <c:v>45017</c:v>
                </c:pt>
                <c:pt idx="268">
                  <c:v>45047</c:v>
                </c:pt>
                <c:pt idx="269">
                  <c:v>45078</c:v>
                </c:pt>
                <c:pt idx="270">
                  <c:v>45108</c:v>
                </c:pt>
                <c:pt idx="271">
                  <c:v>45139</c:v>
                </c:pt>
                <c:pt idx="272">
                  <c:v>45170</c:v>
                </c:pt>
                <c:pt idx="273">
                  <c:v>45200</c:v>
                </c:pt>
                <c:pt idx="274">
                  <c:v>45231</c:v>
                </c:pt>
                <c:pt idx="275">
                  <c:v>45261</c:v>
                </c:pt>
              </c:numCache>
            </c:numRef>
          </c:cat>
          <c:val>
            <c:numRef>
              <c:f>PMT!$Z$9:$Z$284</c:f>
              <c:numCache>
                <c:formatCode>General</c:formatCode>
                <c:ptCount val="276"/>
                <c:pt idx="0">
                  <c:v>4.8550000000000004</c:v>
                </c:pt>
                <c:pt idx="1">
                  <c:v>4.7140000000000004</c:v>
                </c:pt>
                <c:pt idx="2">
                  <c:v>4.7560000000000002</c:v>
                </c:pt>
                <c:pt idx="3">
                  <c:v>4.5709999999999997</c:v>
                </c:pt>
                <c:pt idx="4">
                  <c:v>4.8019999999999996</c:v>
                </c:pt>
                <c:pt idx="5">
                  <c:v>4.5129999999999999</c:v>
                </c:pt>
                <c:pt idx="6">
                  <c:v>4.4349999999999996</c:v>
                </c:pt>
                <c:pt idx="7">
                  <c:v>4.4290000000000003</c:v>
                </c:pt>
                <c:pt idx="8">
                  <c:v>4.2539999999999996</c:v>
                </c:pt>
                <c:pt idx="9">
                  <c:v>3.6560000000000001</c:v>
                </c:pt>
                <c:pt idx="10">
                  <c:v>3.512</c:v>
                </c:pt>
                <c:pt idx="11">
                  <c:v>3.3460000000000001</c:v>
                </c:pt>
                <c:pt idx="12">
                  <c:v>3.294</c:v>
                </c:pt>
                <c:pt idx="13">
                  <c:v>3.375</c:v>
                </c:pt>
                <c:pt idx="14">
                  <c:v>3.367</c:v>
                </c:pt>
                <c:pt idx="15">
                  <c:v>3.448</c:v>
                </c:pt>
                <c:pt idx="16">
                  <c:v>3.3849999999999998</c:v>
                </c:pt>
                <c:pt idx="17">
                  <c:v>3.4830000000000001</c:v>
                </c:pt>
                <c:pt idx="18">
                  <c:v>3.4380000000000002</c:v>
                </c:pt>
                <c:pt idx="19">
                  <c:v>3.371</c:v>
                </c:pt>
                <c:pt idx="20">
                  <c:v>3.351</c:v>
                </c:pt>
                <c:pt idx="21">
                  <c:v>3.2789999999999999</c:v>
                </c:pt>
                <c:pt idx="22">
                  <c:v>3.2360000000000002</c:v>
                </c:pt>
                <c:pt idx="23">
                  <c:v>3.036</c:v>
                </c:pt>
                <c:pt idx="24">
                  <c:v>2.8650000000000002</c:v>
                </c:pt>
                <c:pt idx="25">
                  <c:v>2.8069999999999999</c:v>
                </c:pt>
                <c:pt idx="26">
                  <c:v>2.5030000000000001</c:v>
                </c:pt>
                <c:pt idx="27">
                  <c:v>2.5139999999999998</c:v>
                </c:pt>
                <c:pt idx="28">
                  <c:v>2.5299999999999998</c:v>
                </c:pt>
                <c:pt idx="29">
                  <c:v>2.258</c:v>
                </c:pt>
                <c:pt idx="30">
                  <c:v>2.145</c:v>
                </c:pt>
                <c:pt idx="31">
                  <c:v>2.129</c:v>
                </c:pt>
                <c:pt idx="32">
                  <c:v>2.1509999999999998</c:v>
                </c:pt>
                <c:pt idx="33">
                  <c:v>2.121</c:v>
                </c:pt>
                <c:pt idx="34">
                  <c:v>2.1629999999999998</c:v>
                </c:pt>
                <c:pt idx="35">
                  <c:v>2.16</c:v>
                </c:pt>
                <c:pt idx="36">
                  <c:v>2.1240000000000001</c:v>
                </c:pt>
                <c:pt idx="37">
                  <c:v>2.0910000000000002</c:v>
                </c:pt>
                <c:pt idx="38">
                  <c:v>2.0470000000000002</c:v>
                </c:pt>
                <c:pt idx="39">
                  <c:v>1.96</c:v>
                </c:pt>
                <c:pt idx="40">
                  <c:v>2.0720000000000001</c:v>
                </c:pt>
                <c:pt idx="41">
                  <c:v>2.0870000000000002</c:v>
                </c:pt>
                <c:pt idx="42">
                  <c:v>2.1160000000000001</c:v>
                </c:pt>
                <c:pt idx="43">
                  <c:v>2.1150000000000002</c:v>
                </c:pt>
                <c:pt idx="44">
                  <c:v>2.1150000000000002</c:v>
                </c:pt>
                <c:pt idx="45">
                  <c:v>2.1480000000000001</c:v>
                </c:pt>
                <c:pt idx="46">
                  <c:v>2.1520000000000001</c:v>
                </c:pt>
                <c:pt idx="47">
                  <c:v>2.1739999999999999</c:v>
                </c:pt>
                <c:pt idx="48">
                  <c:v>2.1539999999999999</c:v>
                </c:pt>
                <c:pt idx="49">
                  <c:v>2.1419999999999999</c:v>
                </c:pt>
                <c:pt idx="50">
                  <c:v>2.1360000000000001</c:v>
                </c:pt>
                <c:pt idx="51">
                  <c:v>2.1469999999999998</c:v>
                </c:pt>
                <c:pt idx="52">
                  <c:v>2.1259999999999999</c:v>
                </c:pt>
                <c:pt idx="53">
                  <c:v>2.1240000000000001</c:v>
                </c:pt>
                <c:pt idx="54">
                  <c:v>2.1070000000000002</c:v>
                </c:pt>
                <c:pt idx="55">
                  <c:v>2.1259999999999999</c:v>
                </c:pt>
                <c:pt idx="56">
                  <c:v>2.133</c:v>
                </c:pt>
                <c:pt idx="57">
                  <c:v>2.1779999999999999</c:v>
                </c:pt>
                <c:pt idx="58">
                  <c:v>2.2639999999999998</c:v>
                </c:pt>
                <c:pt idx="59">
                  <c:v>2.4740000000000002</c:v>
                </c:pt>
                <c:pt idx="60">
                  <c:v>2.488</c:v>
                </c:pt>
                <c:pt idx="61">
                  <c:v>2.5539999999999998</c:v>
                </c:pt>
                <c:pt idx="62">
                  <c:v>2.6659999999999999</c:v>
                </c:pt>
                <c:pt idx="63">
                  <c:v>2.8180000000000001</c:v>
                </c:pt>
                <c:pt idx="64">
                  <c:v>2.8519999999999999</c:v>
                </c:pt>
                <c:pt idx="65">
                  <c:v>2.944</c:v>
                </c:pt>
                <c:pt idx="66">
                  <c:v>3.0550000000000002</c:v>
                </c:pt>
                <c:pt idx="67">
                  <c:v>3.17</c:v>
                </c:pt>
                <c:pt idx="68">
                  <c:v>3.2669999999999999</c:v>
                </c:pt>
                <c:pt idx="69">
                  <c:v>3.4239999999999999</c:v>
                </c:pt>
                <c:pt idx="70">
                  <c:v>3.5630000000000002</c:v>
                </c:pt>
                <c:pt idx="71">
                  <c:v>3.6379999999999999</c:v>
                </c:pt>
                <c:pt idx="72">
                  <c:v>3.7250000000000001</c:v>
                </c:pt>
                <c:pt idx="73">
                  <c:v>3.7850000000000001</c:v>
                </c:pt>
                <c:pt idx="74">
                  <c:v>3.8559999999999999</c:v>
                </c:pt>
                <c:pt idx="75">
                  <c:v>3.927</c:v>
                </c:pt>
                <c:pt idx="76">
                  <c:v>4.0170000000000003</c:v>
                </c:pt>
                <c:pt idx="77">
                  <c:v>4.1239999999999997</c:v>
                </c:pt>
                <c:pt idx="78">
                  <c:v>4.1760000000000002</c:v>
                </c:pt>
                <c:pt idx="79">
                  <c:v>4.2640000000000002</c:v>
                </c:pt>
                <c:pt idx="80">
                  <c:v>4.7409999999999997</c:v>
                </c:pt>
                <c:pt idx="81">
                  <c:v>4.7910000000000004</c:v>
                </c:pt>
                <c:pt idx="82">
                  <c:v>4.5979999999999999</c:v>
                </c:pt>
                <c:pt idx="83">
                  <c:v>4.8390000000000004</c:v>
                </c:pt>
                <c:pt idx="84">
                  <c:v>4.6840000000000002</c:v>
                </c:pt>
                <c:pt idx="85">
                  <c:v>4.367</c:v>
                </c:pt>
                <c:pt idx="86">
                  <c:v>4.383</c:v>
                </c:pt>
                <c:pt idx="87">
                  <c:v>4.7309999999999999</c:v>
                </c:pt>
                <c:pt idx="88">
                  <c:v>4.8570000000000002</c:v>
                </c:pt>
                <c:pt idx="89">
                  <c:v>4.8650000000000002</c:v>
                </c:pt>
                <c:pt idx="90">
                  <c:v>4.9550000000000001</c:v>
                </c:pt>
                <c:pt idx="91">
                  <c:v>4.968</c:v>
                </c:pt>
                <c:pt idx="92">
                  <c:v>4.9610000000000003</c:v>
                </c:pt>
                <c:pt idx="93">
                  <c:v>5.2910000000000004</c:v>
                </c:pt>
                <c:pt idx="94">
                  <c:v>4.7329999999999997</c:v>
                </c:pt>
                <c:pt idx="95">
                  <c:v>3.8159999999999998</c:v>
                </c:pt>
                <c:pt idx="96">
                  <c:v>2.8919999999999999</c:v>
                </c:pt>
                <c:pt idx="97">
                  <c:v>2.077</c:v>
                </c:pt>
                <c:pt idx="98">
                  <c:v>1.8109999999999999</c:v>
                </c:pt>
                <c:pt idx="99">
                  <c:v>1.498</c:v>
                </c:pt>
                <c:pt idx="100">
                  <c:v>1.365</c:v>
                </c:pt>
                <c:pt idx="101">
                  <c:v>1.266</c:v>
                </c:pt>
                <c:pt idx="102">
                  <c:v>1.085</c:v>
                </c:pt>
                <c:pt idx="103">
                  <c:v>0.88600000000000001</c:v>
                </c:pt>
                <c:pt idx="104">
                  <c:v>0.81899999999999995</c:v>
                </c:pt>
                <c:pt idx="105">
                  <c:v>0.754</c:v>
                </c:pt>
                <c:pt idx="106">
                  <c:v>0.72199999999999998</c:v>
                </c:pt>
                <c:pt idx="107">
                  <c:v>0.72</c:v>
                </c:pt>
                <c:pt idx="108">
                  <c:v>0.7</c:v>
                </c:pt>
                <c:pt idx="109">
                  <c:v>0.66500000000000004</c:v>
                </c:pt>
                <c:pt idx="110">
                  <c:v>0.65500000000000003</c:v>
                </c:pt>
                <c:pt idx="111">
                  <c:v>0.63500000000000001</c:v>
                </c:pt>
                <c:pt idx="112">
                  <c:v>0.66500000000000004</c:v>
                </c:pt>
                <c:pt idx="113">
                  <c:v>0.70199999999999996</c:v>
                </c:pt>
                <c:pt idx="114">
                  <c:v>0.78200000000000003</c:v>
                </c:pt>
                <c:pt idx="115">
                  <c:v>0.89800000000000002</c:v>
                </c:pt>
                <c:pt idx="116">
                  <c:v>0.88600000000000001</c:v>
                </c:pt>
                <c:pt idx="117">
                  <c:v>0.94199999999999995</c:v>
                </c:pt>
                <c:pt idx="118">
                  <c:v>1.046</c:v>
                </c:pt>
                <c:pt idx="119">
                  <c:v>1.026</c:v>
                </c:pt>
                <c:pt idx="120">
                  <c:v>1.0009999999999999</c:v>
                </c:pt>
                <c:pt idx="121">
                  <c:v>1.0820000000000001</c:v>
                </c:pt>
                <c:pt idx="122">
                  <c:v>1.0960000000000001</c:v>
                </c:pt>
                <c:pt idx="123">
                  <c:v>1.2490000000000001</c:v>
                </c:pt>
                <c:pt idx="124">
                  <c:v>1.395</c:v>
                </c:pt>
                <c:pt idx="125">
                  <c:v>1.4339999999999999</c:v>
                </c:pt>
                <c:pt idx="126">
                  <c:v>1.556</c:v>
                </c:pt>
                <c:pt idx="127">
                  <c:v>1.609</c:v>
                </c:pt>
                <c:pt idx="128">
                  <c:v>1.5429999999999999</c:v>
                </c:pt>
                <c:pt idx="129">
                  <c:v>1.5569999999999999</c:v>
                </c:pt>
                <c:pt idx="130">
                  <c:v>1.585</c:v>
                </c:pt>
                <c:pt idx="131">
                  <c:v>1.4690000000000001</c:v>
                </c:pt>
                <c:pt idx="132">
                  <c:v>1.343</c:v>
                </c:pt>
                <c:pt idx="133">
                  <c:v>1.115</c:v>
                </c:pt>
                <c:pt idx="134">
                  <c:v>0.96699999999999997</c:v>
                </c:pt>
                <c:pt idx="135">
                  <c:v>0.77100000000000002</c:v>
                </c:pt>
                <c:pt idx="136">
                  <c:v>0.70799999999999996</c:v>
                </c:pt>
                <c:pt idx="137">
                  <c:v>0.66500000000000004</c:v>
                </c:pt>
                <c:pt idx="138">
                  <c:v>0.65200000000000002</c:v>
                </c:pt>
                <c:pt idx="139">
                  <c:v>0.38100000000000001</c:v>
                </c:pt>
                <c:pt idx="140">
                  <c:v>0.27600000000000002</c:v>
                </c:pt>
                <c:pt idx="141">
                  <c:v>0.223</c:v>
                </c:pt>
                <c:pt idx="142">
                  <c:v>0.19700000000000001</c:v>
                </c:pt>
                <c:pt idx="143">
                  <c:v>0.19</c:v>
                </c:pt>
                <c:pt idx="144">
                  <c:v>0.187</c:v>
                </c:pt>
                <c:pt idx="145">
                  <c:v>0.23400000000000001</c:v>
                </c:pt>
                <c:pt idx="146">
                  <c:v>0.20599999999999999</c:v>
                </c:pt>
                <c:pt idx="147">
                  <c:v>0.21099999999999999</c:v>
                </c:pt>
                <c:pt idx="148">
                  <c:v>0.20699999999999999</c:v>
                </c:pt>
                <c:pt idx="149">
                  <c:v>0.2</c:v>
                </c:pt>
                <c:pt idx="150">
                  <c:v>0.222</c:v>
                </c:pt>
                <c:pt idx="151">
                  <c:v>0.22800000000000001</c:v>
                </c:pt>
                <c:pt idx="152">
                  <c:v>0.22500000000000001</c:v>
                </c:pt>
                <c:pt idx="153">
                  <c:v>0.22500000000000001</c:v>
                </c:pt>
                <c:pt idx="154">
                  <c:v>0.22600000000000001</c:v>
                </c:pt>
                <c:pt idx="155">
                  <c:v>0.23599999999999999</c:v>
                </c:pt>
                <c:pt idx="156">
                  <c:v>0.28699999999999998</c:v>
                </c:pt>
                <c:pt idx="157">
                  <c:v>0.28999999999999998</c:v>
                </c:pt>
                <c:pt idx="158">
                  <c:v>0.28799999999999998</c:v>
                </c:pt>
                <c:pt idx="159">
                  <c:v>0.313</c:v>
                </c:pt>
                <c:pt idx="160">
                  <c:v>0.33900000000000002</c:v>
                </c:pt>
                <c:pt idx="161">
                  <c:v>0.309</c:v>
                </c:pt>
                <c:pt idx="162">
                  <c:v>0.20599999999999999</c:v>
                </c:pt>
                <c:pt idx="163">
                  <c:v>0.20799999999999999</c:v>
                </c:pt>
                <c:pt idx="164">
                  <c:v>0.159</c:v>
                </c:pt>
                <c:pt idx="165">
                  <c:v>8.2000000000000003E-2</c:v>
                </c:pt>
                <c:pt idx="166">
                  <c:v>8.5000000000000006E-2</c:v>
                </c:pt>
                <c:pt idx="167">
                  <c:v>8.2000000000000003E-2</c:v>
                </c:pt>
                <c:pt idx="168">
                  <c:v>7.8E-2</c:v>
                </c:pt>
                <c:pt idx="169">
                  <c:v>5.5E-2</c:v>
                </c:pt>
                <c:pt idx="170">
                  <c:v>3.9E-2</c:v>
                </c:pt>
                <c:pt idx="171">
                  <c:v>1.7999999999999999E-2</c:v>
                </c:pt>
                <c:pt idx="172">
                  <c:v>-5.0000000000000001E-3</c:v>
                </c:pt>
                <c:pt idx="173">
                  <c:v>-1.2999999999999999E-2</c:v>
                </c:pt>
                <c:pt idx="174">
                  <c:v>-1.4E-2</c:v>
                </c:pt>
                <c:pt idx="175">
                  <c:v>-2.3E-2</c:v>
                </c:pt>
                <c:pt idx="176">
                  <c:v>-3.3000000000000002E-2</c:v>
                </c:pt>
                <c:pt idx="177">
                  <c:v>-4.2999999999999997E-2</c:v>
                </c:pt>
                <c:pt idx="178">
                  <c:v>-6.6000000000000003E-2</c:v>
                </c:pt>
                <c:pt idx="179">
                  <c:v>-0.11600000000000001</c:v>
                </c:pt>
                <c:pt idx="180">
                  <c:v>-0.13100000000000001</c:v>
                </c:pt>
                <c:pt idx="181">
                  <c:v>-0.16200000000000001</c:v>
                </c:pt>
                <c:pt idx="182">
                  <c:v>-0.20699999999999999</c:v>
                </c:pt>
                <c:pt idx="183">
                  <c:v>-0.245</c:v>
                </c:pt>
                <c:pt idx="184">
                  <c:v>-0.25</c:v>
                </c:pt>
                <c:pt idx="185">
                  <c:v>-0.26100000000000001</c:v>
                </c:pt>
                <c:pt idx="186">
                  <c:v>-0.28999999999999998</c:v>
                </c:pt>
                <c:pt idx="187">
                  <c:v>-0.29699999999999999</c:v>
                </c:pt>
                <c:pt idx="188">
                  <c:v>-0.29899999999999999</c:v>
                </c:pt>
                <c:pt idx="189">
                  <c:v>-0.30099999999999999</c:v>
                </c:pt>
                <c:pt idx="190">
                  <c:v>-0.313</c:v>
                </c:pt>
                <c:pt idx="191">
                  <c:v>-0.313</c:v>
                </c:pt>
                <c:pt idx="192">
                  <c:v>-0.318</c:v>
                </c:pt>
                <c:pt idx="193">
                  <c:v>-0.32800000000000001</c:v>
                </c:pt>
                <c:pt idx="194">
                  <c:v>-0.32900000000000001</c:v>
                </c:pt>
                <c:pt idx="195">
                  <c:v>-0.33</c:v>
                </c:pt>
                <c:pt idx="196">
                  <c:v>-0.32900000000000001</c:v>
                </c:pt>
                <c:pt idx="197">
                  <c:v>-0.32900000000000001</c:v>
                </c:pt>
                <c:pt idx="198">
                  <c:v>-0.33100000000000002</c:v>
                </c:pt>
                <c:pt idx="199">
                  <c:v>-0.33100000000000002</c:v>
                </c:pt>
                <c:pt idx="200">
                  <c:v>-0.32900000000000001</c:v>
                </c:pt>
                <c:pt idx="201">
                  <c:v>-0.32900000000000001</c:v>
                </c:pt>
                <c:pt idx="202">
                  <c:v>-0.32900000000000001</c:v>
                </c:pt>
                <c:pt idx="203">
                  <c:v>-0.32600000000000001</c:v>
                </c:pt>
                <c:pt idx="204">
                  <c:v>-0.32900000000000001</c:v>
                </c:pt>
                <c:pt idx="205">
                  <c:v>-0.32800000000000001</c:v>
                </c:pt>
                <c:pt idx="206">
                  <c:v>-0.32700000000000001</c:v>
                </c:pt>
                <c:pt idx="207">
                  <c:v>-0.32800000000000001</c:v>
                </c:pt>
                <c:pt idx="208">
                  <c:v>-0.32900000000000001</c:v>
                </c:pt>
                <c:pt idx="209">
                  <c:v>-0.32100000000000001</c:v>
                </c:pt>
                <c:pt idx="210">
                  <c:v>-0.32100000000000001</c:v>
                </c:pt>
                <c:pt idx="211">
                  <c:v>-0.31900000000000001</c:v>
                </c:pt>
                <c:pt idx="212">
                  <c:v>-0.31900000000000001</c:v>
                </c:pt>
                <c:pt idx="213">
                  <c:v>-0.317</c:v>
                </c:pt>
                <c:pt idx="214">
                  <c:v>-0.318</c:v>
                </c:pt>
                <c:pt idx="215">
                  <c:v>-0.316</c:v>
                </c:pt>
                <c:pt idx="216">
                  <c:v>-0.309</c:v>
                </c:pt>
                <c:pt idx="217">
                  <c:v>-0.308</c:v>
                </c:pt>
                <c:pt idx="218">
                  <c:v>-0.31</c:v>
                </c:pt>
                <c:pt idx="219">
                  <c:v>-0.31</c:v>
                </c:pt>
                <c:pt idx="220">
                  <c:v>-0.31</c:v>
                </c:pt>
                <c:pt idx="221">
                  <c:v>-0.32300000000000001</c:v>
                </c:pt>
                <c:pt idx="222">
                  <c:v>-0.34599999999999997</c:v>
                </c:pt>
                <c:pt idx="223">
                  <c:v>-0.377</c:v>
                </c:pt>
                <c:pt idx="224">
                  <c:v>-0.436</c:v>
                </c:pt>
                <c:pt idx="225">
                  <c:v>-0.42799999999999999</c:v>
                </c:pt>
                <c:pt idx="226">
                  <c:v>-0.39900000000000002</c:v>
                </c:pt>
                <c:pt idx="227">
                  <c:v>-0.4</c:v>
                </c:pt>
                <c:pt idx="228">
                  <c:v>-0.38300000000000001</c:v>
                </c:pt>
                <c:pt idx="229">
                  <c:v>-0.39300000000000002</c:v>
                </c:pt>
                <c:pt idx="230">
                  <c:v>-0.434</c:v>
                </c:pt>
                <c:pt idx="231">
                  <c:v>-0.34300000000000003</c:v>
                </c:pt>
                <c:pt idx="232">
                  <c:v>-0.27300000000000002</c:v>
                </c:pt>
                <c:pt idx="233">
                  <c:v>-0.32500000000000001</c:v>
                </c:pt>
                <c:pt idx="234">
                  <c:v>-0.41699999999999998</c:v>
                </c:pt>
                <c:pt idx="235">
                  <c:v>-0.46899999999999997</c:v>
                </c:pt>
                <c:pt idx="236">
                  <c:v>-0.47799999999999998</c:v>
                </c:pt>
                <c:pt idx="237">
                  <c:v>-0.498</c:v>
                </c:pt>
                <c:pt idx="238">
                  <c:v>-0.52</c:v>
                </c:pt>
                <c:pt idx="239">
                  <c:v>-0.52600000000000002</c:v>
                </c:pt>
                <c:pt idx="240">
                  <c:v>-0.54500000000000004</c:v>
                </c:pt>
                <c:pt idx="241">
                  <c:v>-0.54300000000000004</c:v>
                </c:pt>
                <c:pt idx="242">
                  <c:v>-0.53300000000000003</c:v>
                </c:pt>
                <c:pt idx="243">
                  <c:v>-0.53800000000000003</c:v>
                </c:pt>
                <c:pt idx="244">
                  <c:v>-0.53500000000000003</c:v>
                </c:pt>
                <c:pt idx="245">
                  <c:v>-0.54500000000000004</c:v>
                </c:pt>
                <c:pt idx="246">
                  <c:v>-0.54</c:v>
                </c:pt>
                <c:pt idx="247">
                  <c:v>-0.54300000000000004</c:v>
                </c:pt>
                <c:pt idx="248">
                  <c:v>-0.55000000000000004</c:v>
                </c:pt>
                <c:pt idx="249">
                  <c:v>-0.54700000000000004</c:v>
                </c:pt>
                <c:pt idx="250">
                  <c:v>-0.55800000000000005</c:v>
                </c:pt>
                <c:pt idx="251">
                  <c:v>-0.57199999999999995</c:v>
                </c:pt>
                <c:pt idx="252">
                  <c:v>-0.56999999999999995</c:v>
                </c:pt>
                <c:pt idx="253">
                  <c:v>-0.54700000000000004</c:v>
                </c:pt>
                <c:pt idx="254">
                  <c:v>-0.53400000000000003</c:v>
                </c:pt>
                <c:pt idx="255">
                  <c:v>-0.46100000000000002</c:v>
                </c:pt>
                <c:pt idx="256">
                  <c:v>-0.41599999999999998</c:v>
                </c:pt>
                <c:pt idx="257">
                  <c:v>-0.33500000000000002</c:v>
                </c:pt>
                <c:pt idx="258">
                  <c:v>-0.17599999999999999</c:v>
                </c:pt>
                <c:pt idx="259">
                  <c:v>0.246</c:v>
                </c:pt>
                <c:pt idx="260">
                  <c:v>1.3</c:v>
                </c:pt>
                <c:pt idx="263">
                  <c:v>2.1</c:v>
                </c:pt>
                <c:pt idx="266">
                  <c:v>2.2000000000000002</c:v>
                </c:pt>
                <c:pt idx="269">
                  <c:v>2.2000000000000002</c:v>
                </c:pt>
                <c:pt idx="272">
                  <c:v>2.2000000000000002</c:v>
                </c:pt>
                <c:pt idx="275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16-4CA0-BD24-41A243B2D766}"/>
            </c:ext>
          </c:extLst>
        </c:ser>
        <c:ser>
          <c:idx val="2"/>
          <c:order val="2"/>
          <c:tx>
            <c:v>Taux de dépôt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27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16-4CA0-BD24-41A243B2D7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PMT!$X$9:$X$284</c:f>
              <c:numCache>
                <c:formatCode>m/d/yyyy</c:formatCode>
                <c:ptCount val="276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  <c:pt idx="199">
                  <c:v>42948</c:v>
                </c:pt>
                <c:pt idx="200">
                  <c:v>42979</c:v>
                </c:pt>
                <c:pt idx="201">
                  <c:v>43009</c:v>
                </c:pt>
                <c:pt idx="202">
                  <c:v>43040</c:v>
                </c:pt>
                <c:pt idx="203">
                  <c:v>43070</c:v>
                </c:pt>
                <c:pt idx="204">
                  <c:v>43101</c:v>
                </c:pt>
                <c:pt idx="205">
                  <c:v>43132</c:v>
                </c:pt>
                <c:pt idx="206">
                  <c:v>43160</c:v>
                </c:pt>
                <c:pt idx="207">
                  <c:v>43191</c:v>
                </c:pt>
                <c:pt idx="208">
                  <c:v>43221</c:v>
                </c:pt>
                <c:pt idx="209">
                  <c:v>43252</c:v>
                </c:pt>
                <c:pt idx="210">
                  <c:v>43282</c:v>
                </c:pt>
                <c:pt idx="211">
                  <c:v>43313</c:v>
                </c:pt>
                <c:pt idx="212">
                  <c:v>43344</c:v>
                </c:pt>
                <c:pt idx="213">
                  <c:v>43374</c:v>
                </c:pt>
                <c:pt idx="214">
                  <c:v>43405</c:v>
                </c:pt>
                <c:pt idx="215">
                  <c:v>43435</c:v>
                </c:pt>
                <c:pt idx="216">
                  <c:v>43466</c:v>
                </c:pt>
                <c:pt idx="217">
                  <c:v>43497</c:v>
                </c:pt>
                <c:pt idx="218">
                  <c:v>43525</c:v>
                </c:pt>
                <c:pt idx="219">
                  <c:v>43556</c:v>
                </c:pt>
                <c:pt idx="220">
                  <c:v>43586</c:v>
                </c:pt>
                <c:pt idx="221">
                  <c:v>43617</c:v>
                </c:pt>
                <c:pt idx="222">
                  <c:v>43647</c:v>
                </c:pt>
                <c:pt idx="223">
                  <c:v>43678</c:v>
                </c:pt>
                <c:pt idx="224">
                  <c:v>43709</c:v>
                </c:pt>
                <c:pt idx="225">
                  <c:v>43739</c:v>
                </c:pt>
                <c:pt idx="226">
                  <c:v>43770</c:v>
                </c:pt>
                <c:pt idx="227">
                  <c:v>43800</c:v>
                </c:pt>
                <c:pt idx="228">
                  <c:v>43831</c:v>
                </c:pt>
                <c:pt idx="229">
                  <c:v>43862</c:v>
                </c:pt>
                <c:pt idx="230">
                  <c:v>43891</c:v>
                </c:pt>
                <c:pt idx="231">
                  <c:v>43922</c:v>
                </c:pt>
                <c:pt idx="232">
                  <c:v>43952</c:v>
                </c:pt>
                <c:pt idx="233">
                  <c:v>43983</c:v>
                </c:pt>
                <c:pt idx="234">
                  <c:v>44013</c:v>
                </c:pt>
                <c:pt idx="235">
                  <c:v>44044</c:v>
                </c:pt>
                <c:pt idx="236">
                  <c:v>44075</c:v>
                </c:pt>
                <c:pt idx="237">
                  <c:v>44105</c:v>
                </c:pt>
                <c:pt idx="238">
                  <c:v>44136</c:v>
                </c:pt>
                <c:pt idx="239">
                  <c:v>44166</c:v>
                </c:pt>
                <c:pt idx="240">
                  <c:v>44197</c:v>
                </c:pt>
                <c:pt idx="241">
                  <c:v>44228</c:v>
                </c:pt>
                <c:pt idx="242">
                  <c:v>44256</c:v>
                </c:pt>
                <c:pt idx="243">
                  <c:v>44287</c:v>
                </c:pt>
                <c:pt idx="244">
                  <c:v>44317</c:v>
                </c:pt>
                <c:pt idx="245">
                  <c:v>44348</c:v>
                </c:pt>
                <c:pt idx="246">
                  <c:v>44378</c:v>
                </c:pt>
                <c:pt idx="247">
                  <c:v>44409</c:v>
                </c:pt>
                <c:pt idx="248">
                  <c:v>44440</c:v>
                </c:pt>
                <c:pt idx="249">
                  <c:v>44470</c:v>
                </c:pt>
                <c:pt idx="250">
                  <c:v>44501</c:v>
                </c:pt>
                <c:pt idx="251">
                  <c:v>44531</c:v>
                </c:pt>
                <c:pt idx="252">
                  <c:v>44562</c:v>
                </c:pt>
                <c:pt idx="253">
                  <c:v>44593</c:v>
                </c:pt>
                <c:pt idx="254">
                  <c:v>44621</c:v>
                </c:pt>
                <c:pt idx="255">
                  <c:v>44652</c:v>
                </c:pt>
                <c:pt idx="256">
                  <c:v>44682</c:v>
                </c:pt>
                <c:pt idx="257">
                  <c:v>44713</c:v>
                </c:pt>
                <c:pt idx="258">
                  <c:v>44743</c:v>
                </c:pt>
                <c:pt idx="259">
                  <c:v>44774</c:v>
                </c:pt>
                <c:pt idx="260">
                  <c:v>44805</c:v>
                </c:pt>
                <c:pt idx="261">
                  <c:v>44835</c:v>
                </c:pt>
                <c:pt idx="262">
                  <c:v>44866</c:v>
                </c:pt>
                <c:pt idx="263">
                  <c:v>44896</c:v>
                </c:pt>
                <c:pt idx="264">
                  <c:v>44927</c:v>
                </c:pt>
                <c:pt idx="265">
                  <c:v>44958</c:v>
                </c:pt>
                <c:pt idx="266">
                  <c:v>44986</c:v>
                </c:pt>
                <c:pt idx="267">
                  <c:v>45017</c:v>
                </c:pt>
                <c:pt idx="268">
                  <c:v>45047</c:v>
                </c:pt>
                <c:pt idx="269">
                  <c:v>45078</c:v>
                </c:pt>
                <c:pt idx="270">
                  <c:v>45108</c:v>
                </c:pt>
                <c:pt idx="271">
                  <c:v>45139</c:v>
                </c:pt>
                <c:pt idx="272">
                  <c:v>45170</c:v>
                </c:pt>
                <c:pt idx="273">
                  <c:v>45200</c:v>
                </c:pt>
                <c:pt idx="274">
                  <c:v>45231</c:v>
                </c:pt>
                <c:pt idx="275">
                  <c:v>45261</c:v>
                </c:pt>
              </c:numCache>
            </c:numRef>
          </c:cat>
          <c:val>
            <c:numRef>
              <c:f>PMT!$AA$9:$AA$284</c:f>
              <c:numCache>
                <c:formatCode>General</c:formatCode>
                <c:ptCount val="276"/>
                <c:pt idx="0">
                  <c:v>3.75</c:v>
                </c:pt>
                <c:pt idx="1">
                  <c:v>3.75</c:v>
                </c:pt>
                <c:pt idx="2">
                  <c:v>3.75</c:v>
                </c:pt>
                <c:pt idx="3">
                  <c:v>3.75</c:v>
                </c:pt>
                <c:pt idx="4">
                  <c:v>3.75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3.25</c:v>
                </c:pt>
                <c:pt idx="9">
                  <c:v>2.75</c:v>
                </c:pt>
                <c:pt idx="10">
                  <c:v>2.75</c:v>
                </c:pt>
                <c:pt idx="11">
                  <c:v>2.25</c:v>
                </c:pt>
                <c:pt idx="12">
                  <c:v>2.25</c:v>
                </c:pt>
                <c:pt idx="13">
                  <c:v>2.25</c:v>
                </c:pt>
                <c:pt idx="14">
                  <c:v>2.25</c:v>
                </c:pt>
                <c:pt idx="15">
                  <c:v>2.25</c:v>
                </c:pt>
                <c:pt idx="16">
                  <c:v>2.25</c:v>
                </c:pt>
                <c:pt idx="17">
                  <c:v>2.25</c:v>
                </c:pt>
                <c:pt idx="18">
                  <c:v>2.25</c:v>
                </c:pt>
                <c:pt idx="19">
                  <c:v>2.25</c:v>
                </c:pt>
                <c:pt idx="20">
                  <c:v>2.25</c:v>
                </c:pt>
                <c:pt idx="21">
                  <c:v>2.25</c:v>
                </c:pt>
                <c:pt idx="22">
                  <c:v>2.25</c:v>
                </c:pt>
                <c:pt idx="23">
                  <c:v>2.25</c:v>
                </c:pt>
                <c:pt idx="24">
                  <c:v>1.75</c:v>
                </c:pt>
                <c:pt idx="25">
                  <c:v>1.75</c:v>
                </c:pt>
                <c:pt idx="26">
                  <c:v>1.75</c:v>
                </c:pt>
                <c:pt idx="27">
                  <c:v>1.5</c:v>
                </c:pt>
                <c:pt idx="28">
                  <c:v>1.5</c:v>
                </c:pt>
                <c:pt idx="29">
                  <c:v>1.5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1.25</c:v>
                </c:pt>
                <c:pt idx="61">
                  <c:v>1.25</c:v>
                </c:pt>
                <c:pt idx="62">
                  <c:v>1.25</c:v>
                </c:pt>
                <c:pt idx="63">
                  <c:v>1.5</c:v>
                </c:pt>
                <c:pt idx="64">
                  <c:v>1.5</c:v>
                </c:pt>
                <c:pt idx="65">
                  <c:v>1.5</c:v>
                </c:pt>
                <c:pt idx="66">
                  <c:v>1.75</c:v>
                </c:pt>
                <c:pt idx="67">
                  <c:v>1.75</c:v>
                </c:pt>
                <c:pt idx="68">
                  <c:v>2</c:v>
                </c:pt>
                <c:pt idx="69">
                  <c:v>2</c:v>
                </c:pt>
                <c:pt idx="70">
                  <c:v>2.25</c:v>
                </c:pt>
                <c:pt idx="71">
                  <c:v>2.25</c:v>
                </c:pt>
                <c:pt idx="72">
                  <c:v>2.5</c:v>
                </c:pt>
                <c:pt idx="73">
                  <c:v>2.5</c:v>
                </c:pt>
                <c:pt idx="74">
                  <c:v>2.5</c:v>
                </c:pt>
                <c:pt idx="75">
                  <c:v>2.75</c:v>
                </c:pt>
                <c:pt idx="76">
                  <c:v>2.75</c:v>
                </c:pt>
                <c:pt idx="77">
                  <c:v>2.75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3.25</c:v>
                </c:pt>
                <c:pt idx="92">
                  <c:v>3.25</c:v>
                </c:pt>
                <c:pt idx="93">
                  <c:v>3.25</c:v>
                </c:pt>
                <c:pt idx="94">
                  <c:v>3.25</c:v>
                </c:pt>
                <c:pt idx="95">
                  <c:v>2.75</c:v>
                </c:pt>
                <c:pt idx="96">
                  <c:v>2</c:v>
                </c:pt>
                <c:pt idx="97">
                  <c:v>1</c:v>
                </c:pt>
                <c:pt idx="98">
                  <c:v>1</c:v>
                </c:pt>
                <c:pt idx="99">
                  <c:v>0.5</c:v>
                </c:pt>
                <c:pt idx="100">
                  <c:v>0.25</c:v>
                </c:pt>
                <c:pt idx="101">
                  <c:v>0.25</c:v>
                </c:pt>
                <c:pt idx="102">
                  <c:v>0.25</c:v>
                </c:pt>
                <c:pt idx="103">
                  <c:v>0.25</c:v>
                </c:pt>
                <c:pt idx="104">
                  <c:v>0.25</c:v>
                </c:pt>
                <c:pt idx="105">
                  <c:v>0.25</c:v>
                </c:pt>
                <c:pt idx="106">
                  <c:v>0.25</c:v>
                </c:pt>
                <c:pt idx="107">
                  <c:v>0.25</c:v>
                </c:pt>
                <c:pt idx="108">
                  <c:v>0.25</c:v>
                </c:pt>
                <c:pt idx="109">
                  <c:v>0.25</c:v>
                </c:pt>
                <c:pt idx="110">
                  <c:v>0.25</c:v>
                </c:pt>
                <c:pt idx="111">
                  <c:v>0.25</c:v>
                </c:pt>
                <c:pt idx="112">
                  <c:v>0.25</c:v>
                </c:pt>
                <c:pt idx="113">
                  <c:v>0.25</c:v>
                </c:pt>
                <c:pt idx="114">
                  <c:v>0.25</c:v>
                </c:pt>
                <c:pt idx="115">
                  <c:v>0.25</c:v>
                </c:pt>
                <c:pt idx="116">
                  <c:v>0.25</c:v>
                </c:pt>
                <c:pt idx="117">
                  <c:v>0.25</c:v>
                </c:pt>
                <c:pt idx="118">
                  <c:v>0.25</c:v>
                </c:pt>
                <c:pt idx="119">
                  <c:v>0.25</c:v>
                </c:pt>
                <c:pt idx="120">
                  <c:v>0.25</c:v>
                </c:pt>
                <c:pt idx="121">
                  <c:v>0.25</c:v>
                </c:pt>
                <c:pt idx="122">
                  <c:v>0.25</c:v>
                </c:pt>
                <c:pt idx="123">
                  <c:v>0.25</c:v>
                </c:pt>
                <c:pt idx="124">
                  <c:v>0.5</c:v>
                </c:pt>
                <c:pt idx="125">
                  <c:v>0.5</c:v>
                </c:pt>
                <c:pt idx="126">
                  <c:v>0.5</c:v>
                </c:pt>
                <c:pt idx="127">
                  <c:v>0.75</c:v>
                </c:pt>
                <c:pt idx="128">
                  <c:v>0.75</c:v>
                </c:pt>
                <c:pt idx="129">
                  <c:v>0.75</c:v>
                </c:pt>
                <c:pt idx="130">
                  <c:v>0.75</c:v>
                </c:pt>
                <c:pt idx="131">
                  <c:v>0.5</c:v>
                </c:pt>
                <c:pt idx="132">
                  <c:v>0.25</c:v>
                </c:pt>
                <c:pt idx="133">
                  <c:v>0.25</c:v>
                </c:pt>
                <c:pt idx="134">
                  <c:v>0.25</c:v>
                </c:pt>
                <c:pt idx="135">
                  <c:v>0.25</c:v>
                </c:pt>
                <c:pt idx="136">
                  <c:v>0.25</c:v>
                </c:pt>
                <c:pt idx="137">
                  <c:v>0.25</c:v>
                </c:pt>
                <c:pt idx="138">
                  <c:v>0.25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-0.1</c:v>
                </c:pt>
                <c:pt idx="163">
                  <c:v>-0.1</c:v>
                </c:pt>
                <c:pt idx="164">
                  <c:v>-0.1</c:v>
                </c:pt>
                <c:pt idx="165">
                  <c:v>-0.2</c:v>
                </c:pt>
                <c:pt idx="166">
                  <c:v>-0.2</c:v>
                </c:pt>
                <c:pt idx="167">
                  <c:v>-0.2</c:v>
                </c:pt>
                <c:pt idx="168">
                  <c:v>-0.2</c:v>
                </c:pt>
                <c:pt idx="169">
                  <c:v>-0.2</c:v>
                </c:pt>
                <c:pt idx="170">
                  <c:v>-0.2</c:v>
                </c:pt>
                <c:pt idx="171">
                  <c:v>-0.2</c:v>
                </c:pt>
                <c:pt idx="172">
                  <c:v>-0.2</c:v>
                </c:pt>
                <c:pt idx="173">
                  <c:v>-0.2</c:v>
                </c:pt>
                <c:pt idx="174">
                  <c:v>-0.2</c:v>
                </c:pt>
                <c:pt idx="175">
                  <c:v>-0.2</c:v>
                </c:pt>
                <c:pt idx="176">
                  <c:v>-0.2</c:v>
                </c:pt>
                <c:pt idx="177">
                  <c:v>-0.2</c:v>
                </c:pt>
                <c:pt idx="178">
                  <c:v>-0.2</c:v>
                </c:pt>
                <c:pt idx="179">
                  <c:v>-0.2</c:v>
                </c:pt>
                <c:pt idx="180">
                  <c:v>-0.3</c:v>
                </c:pt>
                <c:pt idx="181">
                  <c:v>-0.3</c:v>
                </c:pt>
                <c:pt idx="182">
                  <c:v>-0.3</c:v>
                </c:pt>
                <c:pt idx="183">
                  <c:v>-0.4</c:v>
                </c:pt>
                <c:pt idx="184">
                  <c:v>-0.4</c:v>
                </c:pt>
                <c:pt idx="185">
                  <c:v>-0.4</c:v>
                </c:pt>
                <c:pt idx="186">
                  <c:v>-0.4</c:v>
                </c:pt>
                <c:pt idx="187">
                  <c:v>-0.4</c:v>
                </c:pt>
                <c:pt idx="188">
                  <c:v>-0.4</c:v>
                </c:pt>
                <c:pt idx="189">
                  <c:v>-0.4</c:v>
                </c:pt>
                <c:pt idx="190">
                  <c:v>-0.4</c:v>
                </c:pt>
                <c:pt idx="191">
                  <c:v>-0.4</c:v>
                </c:pt>
                <c:pt idx="192">
                  <c:v>-0.4</c:v>
                </c:pt>
                <c:pt idx="193">
                  <c:v>-0.4</c:v>
                </c:pt>
                <c:pt idx="194">
                  <c:v>-0.4</c:v>
                </c:pt>
                <c:pt idx="195">
                  <c:v>-0.4</c:v>
                </c:pt>
                <c:pt idx="196">
                  <c:v>-0.4</c:v>
                </c:pt>
                <c:pt idx="197">
                  <c:v>-0.4</c:v>
                </c:pt>
                <c:pt idx="198">
                  <c:v>-0.4</c:v>
                </c:pt>
                <c:pt idx="199">
                  <c:v>-0.4</c:v>
                </c:pt>
                <c:pt idx="200">
                  <c:v>-0.4</c:v>
                </c:pt>
                <c:pt idx="201">
                  <c:v>-0.4</c:v>
                </c:pt>
                <c:pt idx="202">
                  <c:v>-0.4</c:v>
                </c:pt>
                <c:pt idx="203">
                  <c:v>-0.4</c:v>
                </c:pt>
                <c:pt idx="204">
                  <c:v>-0.4</c:v>
                </c:pt>
                <c:pt idx="205">
                  <c:v>-0.4</c:v>
                </c:pt>
                <c:pt idx="206">
                  <c:v>-0.4</c:v>
                </c:pt>
                <c:pt idx="207">
                  <c:v>-0.4</c:v>
                </c:pt>
                <c:pt idx="208">
                  <c:v>-0.4</c:v>
                </c:pt>
                <c:pt idx="209">
                  <c:v>-0.4</c:v>
                </c:pt>
                <c:pt idx="210">
                  <c:v>-0.4</c:v>
                </c:pt>
                <c:pt idx="211">
                  <c:v>-0.4</c:v>
                </c:pt>
                <c:pt idx="212">
                  <c:v>-0.4</c:v>
                </c:pt>
                <c:pt idx="213">
                  <c:v>-0.4</c:v>
                </c:pt>
                <c:pt idx="214">
                  <c:v>-0.4</c:v>
                </c:pt>
                <c:pt idx="215">
                  <c:v>-0.4</c:v>
                </c:pt>
                <c:pt idx="216">
                  <c:v>-0.4</c:v>
                </c:pt>
                <c:pt idx="217">
                  <c:v>-0.4</c:v>
                </c:pt>
                <c:pt idx="218">
                  <c:v>-0.4</c:v>
                </c:pt>
                <c:pt idx="219">
                  <c:v>-0.4</c:v>
                </c:pt>
                <c:pt idx="220">
                  <c:v>-0.4</c:v>
                </c:pt>
                <c:pt idx="221">
                  <c:v>-0.4</c:v>
                </c:pt>
                <c:pt idx="222">
                  <c:v>-0.4</c:v>
                </c:pt>
                <c:pt idx="223">
                  <c:v>-0.4</c:v>
                </c:pt>
                <c:pt idx="224">
                  <c:v>-0.4</c:v>
                </c:pt>
                <c:pt idx="225">
                  <c:v>-0.5</c:v>
                </c:pt>
                <c:pt idx="226">
                  <c:v>-0.5</c:v>
                </c:pt>
                <c:pt idx="227">
                  <c:v>-0.5</c:v>
                </c:pt>
                <c:pt idx="228">
                  <c:v>-0.5</c:v>
                </c:pt>
                <c:pt idx="229">
                  <c:v>-0.5</c:v>
                </c:pt>
                <c:pt idx="230">
                  <c:v>-0.5</c:v>
                </c:pt>
                <c:pt idx="231">
                  <c:v>-0.5</c:v>
                </c:pt>
                <c:pt idx="232">
                  <c:v>-0.5</c:v>
                </c:pt>
                <c:pt idx="233">
                  <c:v>-0.5</c:v>
                </c:pt>
                <c:pt idx="234">
                  <c:v>-0.5</c:v>
                </c:pt>
                <c:pt idx="235">
                  <c:v>-0.5</c:v>
                </c:pt>
                <c:pt idx="236">
                  <c:v>-0.5</c:v>
                </c:pt>
                <c:pt idx="237">
                  <c:v>-0.5</c:v>
                </c:pt>
                <c:pt idx="238">
                  <c:v>-0.5</c:v>
                </c:pt>
                <c:pt idx="239">
                  <c:v>-0.5</c:v>
                </c:pt>
                <c:pt idx="240">
                  <c:v>-0.5</c:v>
                </c:pt>
                <c:pt idx="241">
                  <c:v>-0.5</c:v>
                </c:pt>
                <c:pt idx="242">
                  <c:v>-0.5</c:v>
                </c:pt>
                <c:pt idx="243">
                  <c:v>-0.5</c:v>
                </c:pt>
                <c:pt idx="244">
                  <c:v>-0.5</c:v>
                </c:pt>
                <c:pt idx="245">
                  <c:v>-0.5</c:v>
                </c:pt>
                <c:pt idx="246">
                  <c:v>-0.5</c:v>
                </c:pt>
                <c:pt idx="247">
                  <c:v>-0.5</c:v>
                </c:pt>
                <c:pt idx="248">
                  <c:v>-0.5</c:v>
                </c:pt>
                <c:pt idx="249">
                  <c:v>-0.5</c:v>
                </c:pt>
                <c:pt idx="250">
                  <c:v>-0.5</c:v>
                </c:pt>
                <c:pt idx="251">
                  <c:v>-0.5</c:v>
                </c:pt>
                <c:pt idx="252">
                  <c:v>-0.5</c:v>
                </c:pt>
                <c:pt idx="253">
                  <c:v>-0.5</c:v>
                </c:pt>
                <c:pt idx="254">
                  <c:v>-0.5</c:v>
                </c:pt>
                <c:pt idx="255">
                  <c:v>-0.5</c:v>
                </c:pt>
                <c:pt idx="256">
                  <c:v>-0.5</c:v>
                </c:pt>
                <c:pt idx="257">
                  <c:v>-0.5</c:v>
                </c:pt>
                <c:pt idx="258">
                  <c:v>-0.5</c:v>
                </c:pt>
                <c:pt idx="259">
                  <c:v>0</c:v>
                </c:pt>
                <c:pt idx="260">
                  <c:v>0.75</c:v>
                </c:pt>
                <c:pt idx="261">
                  <c:v>1.5</c:v>
                </c:pt>
                <c:pt idx="262">
                  <c:v>2</c:v>
                </c:pt>
                <c:pt idx="263">
                  <c:v>2</c:v>
                </c:pt>
                <c:pt idx="264">
                  <c:v>2</c:v>
                </c:pt>
                <c:pt idx="265">
                  <c:v>2</c:v>
                </c:pt>
                <c:pt idx="266">
                  <c:v>2.25</c:v>
                </c:pt>
                <c:pt idx="267">
                  <c:v>2.25</c:v>
                </c:pt>
                <c:pt idx="268">
                  <c:v>2.25</c:v>
                </c:pt>
                <c:pt idx="269">
                  <c:v>2.25</c:v>
                </c:pt>
                <c:pt idx="270">
                  <c:v>2.25</c:v>
                </c:pt>
                <c:pt idx="271">
                  <c:v>2.25</c:v>
                </c:pt>
                <c:pt idx="272">
                  <c:v>2.25</c:v>
                </c:pt>
                <c:pt idx="273">
                  <c:v>2.25</c:v>
                </c:pt>
                <c:pt idx="274">
                  <c:v>2.25</c:v>
                </c:pt>
                <c:pt idx="275">
                  <c:v>2.25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16-4CA0-BD24-41A243B2D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04259343"/>
        <c:axId val="904260655"/>
      </c:lineChart>
      <c:dateAx>
        <c:axId val="904259343"/>
        <c:scaling>
          <c:orientation val="minMax"/>
          <c:max val="45261"/>
        </c:scaling>
        <c:delete val="0"/>
        <c:axPos val="b"/>
        <c:numFmt formatCode="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04260655"/>
        <c:crosses val="autoZero"/>
        <c:auto val="1"/>
        <c:lblOffset val="100"/>
        <c:baseTimeUnit val="months"/>
        <c:majorUnit val="12"/>
        <c:majorTimeUnit val="months"/>
      </c:dateAx>
      <c:valAx>
        <c:axId val="90426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04259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r-F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Feuil2!$B$4:$B$1221</c:f>
              <c:numCache>
                <c:formatCode>m/d/yyyy</c:formatCode>
                <c:ptCount val="1218"/>
                <c:pt idx="0">
                  <c:v>43101</c:v>
                </c:pt>
                <c:pt idx="1">
                  <c:v>43102</c:v>
                </c:pt>
                <c:pt idx="2">
                  <c:v>43103</c:v>
                </c:pt>
                <c:pt idx="3">
                  <c:v>43104</c:v>
                </c:pt>
                <c:pt idx="4">
                  <c:v>43105</c:v>
                </c:pt>
                <c:pt idx="5">
                  <c:v>43108</c:v>
                </c:pt>
                <c:pt idx="6">
                  <c:v>43109</c:v>
                </c:pt>
                <c:pt idx="7">
                  <c:v>43110</c:v>
                </c:pt>
                <c:pt idx="8">
                  <c:v>43111</c:v>
                </c:pt>
                <c:pt idx="9">
                  <c:v>43112</c:v>
                </c:pt>
                <c:pt idx="10">
                  <c:v>43115</c:v>
                </c:pt>
                <c:pt idx="11">
                  <c:v>43116</c:v>
                </c:pt>
                <c:pt idx="12">
                  <c:v>43117</c:v>
                </c:pt>
                <c:pt idx="13">
                  <c:v>43118</c:v>
                </c:pt>
                <c:pt idx="14">
                  <c:v>43119</c:v>
                </c:pt>
                <c:pt idx="15">
                  <c:v>43122</c:v>
                </c:pt>
                <c:pt idx="16">
                  <c:v>43123</c:v>
                </c:pt>
                <c:pt idx="17">
                  <c:v>43124</c:v>
                </c:pt>
                <c:pt idx="18">
                  <c:v>43125</c:v>
                </c:pt>
                <c:pt idx="19">
                  <c:v>43126</c:v>
                </c:pt>
                <c:pt idx="20">
                  <c:v>43129</c:v>
                </c:pt>
                <c:pt idx="21">
                  <c:v>43130</c:v>
                </c:pt>
                <c:pt idx="22">
                  <c:v>43131</c:v>
                </c:pt>
                <c:pt idx="23">
                  <c:v>43132</c:v>
                </c:pt>
                <c:pt idx="24">
                  <c:v>43133</c:v>
                </c:pt>
                <c:pt idx="25">
                  <c:v>43136</c:v>
                </c:pt>
                <c:pt idx="26">
                  <c:v>43137</c:v>
                </c:pt>
                <c:pt idx="27">
                  <c:v>43138</c:v>
                </c:pt>
                <c:pt idx="28">
                  <c:v>43139</c:v>
                </c:pt>
                <c:pt idx="29">
                  <c:v>43140</c:v>
                </c:pt>
                <c:pt idx="30">
                  <c:v>43143</c:v>
                </c:pt>
                <c:pt idx="31">
                  <c:v>43144</c:v>
                </c:pt>
                <c:pt idx="32">
                  <c:v>43145</c:v>
                </c:pt>
                <c:pt idx="33">
                  <c:v>43146</c:v>
                </c:pt>
                <c:pt idx="34">
                  <c:v>43147</c:v>
                </c:pt>
                <c:pt idx="35">
                  <c:v>43150</c:v>
                </c:pt>
                <c:pt idx="36">
                  <c:v>43151</c:v>
                </c:pt>
                <c:pt idx="37">
                  <c:v>43152</c:v>
                </c:pt>
                <c:pt idx="38">
                  <c:v>43153</c:v>
                </c:pt>
                <c:pt idx="39">
                  <c:v>43154</c:v>
                </c:pt>
                <c:pt idx="40">
                  <c:v>43157</c:v>
                </c:pt>
                <c:pt idx="41">
                  <c:v>43158</c:v>
                </c:pt>
                <c:pt idx="42">
                  <c:v>43159</c:v>
                </c:pt>
                <c:pt idx="43">
                  <c:v>43160</c:v>
                </c:pt>
                <c:pt idx="44">
                  <c:v>43161</c:v>
                </c:pt>
                <c:pt idx="45">
                  <c:v>43164</c:v>
                </c:pt>
                <c:pt idx="46">
                  <c:v>43165</c:v>
                </c:pt>
                <c:pt idx="47">
                  <c:v>43166</c:v>
                </c:pt>
                <c:pt idx="48">
                  <c:v>43167</c:v>
                </c:pt>
                <c:pt idx="49">
                  <c:v>43168</c:v>
                </c:pt>
                <c:pt idx="50">
                  <c:v>43171</c:v>
                </c:pt>
                <c:pt idx="51">
                  <c:v>43172</c:v>
                </c:pt>
                <c:pt idx="52">
                  <c:v>43173</c:v>
                </c:pt>
                <c:pt idx="53">
                  <c:v>43174</c:v>
                </c:pt>
                <c:pt idx="54">
                  <c:v>43175</c:v>
                </c:pt>
                <c:pt idx="55">
                  <c:v>43178</c:v>
                </c:pt>
                <c:pt idx="56">
                  <c:v>43179</c:v>
                </c:pt>
                <c:pt idx="57">
                  <c:v>43180</c:v>
                </c:pt>
                <c:pt idx="58">
                  <c:v>43181</c:v>
                </c:pt>
                <c:pt idx="59">
                  <c:v>43182</c:v>
                </c:pt>
                <c:pt idx="60">
                  <c:v>43185</c:v>
                </c:pt>
                <c:pt idx="61">
                  <c:v>43186</c:v>
                </c:pt>
                <c:pt idx="62">
                  <c:v>43187</c:v>
                </c:pt>
                <c:pt idx="63">
                  <c:v>43188</c:v>
                </c:pt>
                <c:pt idx="64">
                  <c:v>43189</c:v>
                </c:pt>
                <c:pt idx="65">
                  <c:v>43192</c:v>
                </c:pt>
                <c:pt idx="66">
                  <c:v>43193</c:v>
                </c:pt>
                <c:pt idx="67">
                  <c:v>43194</c:v>
                </c:pt>
                <c:pt idx="68">
                  <c:v>43195</c:v>
                </c:pt>
                <c:pt idx="69">
                  <c:v>43196</c:v>
                </c:pt>
                <c:pt idx="70">
                  <c:v>43199</c:v>
                </c:pt>
                <c:pt idx="71">
                  <c:v>43200</c:v>
                </c:pt>
                <c:pt idx="72">
                  <c:v>43201</c:v>
                </c:pt>
                <c:pt idx="73">
                  <c:v>43202</c:v>
                </c:pt>
                <c:pt idx="74">
                  <c:v>43203</c:v>
                </c:pt>
                <c:pt idx="75">
                  <c:v>43206</c:v>
                </c:pt>
                <c:pt idx="76">
                  <c:v>43207</c:v>
                </c:pt>
                <c:pt idx="77">
                  <c:v>43208</c:v>
                </c:pt>
                <c:pt idx="78">
                  <c:v>43209</c:v>
                </c:pt>
                <c:pt idx="79">
                  <c:v>43210</c:v>
                </c:pt>
                <c:pt idx="80">
                  <c:v>43213</c:v>
                </c:pt>
                <c:pt idx="81">
                  <c:v>43214</c:v>
                </c:pt>
                <c:pt idx="82">
                  <c:v>43215</c:v>
                </c:pt>
                <c:pt idx="83">
                  <c:v>43216</c:v>
                </c:pt>
                <c:pt idx="84">
                  <c:v>43217</c:v>
                </c:pt>
                <c:pt idx="85">
                  <c:v>43220</c:v>
                </c:pt>
                <c:pt idx="86">
                  <c:v>43221</c:v>
                </c:pt>
                <c:pt idx="87">
                  <c:v>43222</c:v>
                </c:pt>
                <c:pt idx="88">
                  <c:v>43223</c:v>
                </c:pt>
                <c:pt idx="89">
                  <c:v>43224</c:v>
                </c:pt>
                <c:pt idx="90">
                  <c:v>43227</c:v>
                </c:pt>
                <c:pt idx="91">
                  <c:v>43228</c:v>
                </c:pt>
                <c:pt idx="92">
                  <c:v>43229</c:v>
                </c:pt>
                <c:pt idx="93">
                  <c:v>43230</c:v>
                </c:pt>
                <c:pt idx="94">
                  <c:v>43231</c:v>
                </c:pt>
                <c:pt idx="95">
                  <c:v>43234</c:v>
                </c:pt>
                <c:pt idx="96">
                  <c:v>43235</c:v>
                </c:pt>
                <c:pt idx="97">
                  <c:v>43236</c:v>
                </c:pt>
                <c:pt idx="98">
                  <c:v>43237</c:v>
                </c:pt>
                <c:pt idx="99">
                  <c:v>43238</c:v>
                </c:pt>
                <c:pt idx="100">
                  <c:v>43241</c:v>
                </c:pt>
                <c:pt idx="101">
                  <c:v>43242</c:v>
                </c:pt>
                <c:pt idx="102">
                  <c:v>43243</c:v>
                </c:pt>
                <c:pt idx="103">
                  <c:v>43244</c:v>
                </c:pt>
                <c:pt idx="104">
                  <c:v>43245</c:v>
                </c:pt>
                <c:pt idx="105">
                  <c:v>43248</c:v>
                </c:pt>
                <c:pt idx="106">
                  <c:v>43249</c:v>
                </c:pt>
                <c:pt idx="107">
                  <c:v>43250</c:v>
                </c:pt>
                <c:pt idx="108">
                  <c:v>43251</c:v>
                </c:pt>
                <c:pt idx="109">
                  <c:v>43252</c:v>
                </c:pt>
                <c:pt idx="110">
                  <c:v>43255</c:v>
                </c:pt>
                <c:pt idx="111">
                  <c:v>43256</c:v>
                </c:pt>
                <c:pt idx="112">
                  <c:v>43257</c:v>
                </c:pt>
                <c:pt idx="113">
                  <c:v>43258</c:v>
                </c:pt>
                <c:pt idx="114">
                  <c:v>43259</c:v>
                </c:pt>
                <c:pt idx="115">
                  <c:v>43262</c:v>
                </c:pt>
                <c:pt idx="116">
                  <c:v>43263</c:v>
                </c:pt>
                <c:pt idx="117">
                  <c:v>43264</c:v>
                </c:pt>
                <c:pt idx="118">
                  <c:v>43265</c:v>
                </c:pt>
                <c:pt idx="119">
                  <c:v>43266</c:v>
                </c:pt>
                <c:pt idx="120">
                  <c:v>43269</c:v>
                </c:pt>
                <c:pt idx="121">
                  <c:v>43270</c:v>
                </c:pt>
                <c:pt idx="122">
                  <c:v>43271</c:v>
                </c:pt>
                <c:pt idx="123">
                  <c:v>43272</c:v>
                </c:pt>
                <c:pt idx="124">
                  <c:v>43273</c:v>
                </c:pt>
                <c:pt idx="125">
                  <c:v>43276</c:v>
                </c:pt>
                <c:pt idx="126">
                  <c:v>43277</c:v>
                </c:pt>
                <c:pt idx="127">
                  <c:v>43278</c:v>
                </c:pt>
                <c:pt idx="128">
                  <c:v>43279</c:v>
                </c:pt>
                <c:pt idx="129">
                  <c:v>43280</c:v>
                </c:pt>
                <c:pt idx="130">
                  <c:v>43283</c:v>
                </c:pt>
                <c:pt idx="131">
                  <c:v>43284</c:v>
                </c:pt>
                <c:pt idx="132">
                  <c:v>43285</c:v>
                </c:pt>
                <c:pt idx="133">
                  <c:v>43286</c:v>
                </c:pt>
                <c:pt idx="134">
                  <c:v>43287</c:v>
                </c:pt>
                <c:pt idx="135">
                  <c:v>43290</c:v>
                </c:pt>
                <c:pt idx="136">
                  <c:v>43291</c:v>
                </c:pt>
                <c:pt idx="137">
                  <c:v>43292</c:v>
                </c:pt>
                <c:pt idx="138">
                  <c:v>43293</c:v>
                </c:pt>
                <c:pt idx="139">
                  <c:v>43294</c:v>
                </c:pt>
                <c:pt idx="140">
                  <c:v>43297</c:v>
                </c:pt>
                <c:pt idx="141">
                  <c:v>43298</c:v>
                </c:pt>
                <c:pt idx="142">
                  <c:v>43299</c:v>
                </c:pt>
                <c:pt idx="143">
                  <c:v>43300</c:v>
                </c:pt>
                <c:pt idx="144">
                  <c:v>43301</c:v>
                </c:pt>
                <c:pt idx="145">
                  <c:v>43304</c:v>
                </c:pt>
                <c:pt idx="146">
                  <c:v>43305</c:v>
                </c:pt>
                <c:pt idx="147">
                  <c:v>43306</c:v>
                </c:pt>
                <c:pt idx="148">
                  <c:v>43307</c:v>
                </c:pt>
                <c:pt idx="149">
                  <c:v>43308</c:v>
                </c:pt>
                <c:pt idx="150">
                  <c:v>43311</c:v>
                </c:pt>
                <c:pt idx="151">
                  <c:v>43312</c:v>
                </c:pt>
                <c:pt idx="152">
                  <c:v>43313</c:v>
                </c:pt>
                <c:pt idx="153">
                  <c:v>43314</c:v>
                </c:pt>
                <c:pt idx="154">
                  <c:v>43315</c:v>
                </c:pt>
                <c:pt idx="155">
                  <c:v>43318</c:v>
                </c:pt>
                <c:pt idx="156">
                  <c:v>43319</c:v>
                </c:pt>
                <c:pt idx="157">
                  <c:v>43320</c:v>
                </c:pt>
                <c:pt idx="158">
                  <c:v>43321</c:v>
                </c:pt>
                <c:pt idx="159">
                  <c:v>43322</c:v>
                </c:pt>
                <c:pt idx="160">
                  <c:v>43325</c:v>
                </c:pt>
                <c:pt idx="161">
                  <c:v>43326</c:v>
                </c:pt>
                <c:pt idx="162">
                  <c:v>43327</c:v>
                </c:pt>
                <c:pt idx="163">
                  <c:v>43328</c:v>
                </c:pt>
                <c:pt idx="164">
                  <c:v>43329</c:v>
                </c:pt>
                <c:pt idx="165">
                  <c:v>43332</c:v>
                </c:pt>
                <c:pt idx="166">
                  <c:v>43333</c:v>
                </c:pt>
                <c:pt idx="167">
                  <c:v>43334</c:v>
                </c:pt>
                <c:pt idx="168">
                  <c:v>43335</c:v>
                </c:pt>
                <c:pt idx="169">
                  <c:v>43336</c:v>
                </c:pt>
                <c:pt idx="170">
                  <c:v>43339</c:v>
                </c:pt>
                <c:pt idx="171">
                  <c:v>43340</c:v>
                </c:pt>
                <c:pt idx="172">
                  <c:v>43341</c:v>
                </c:pt>
                <c:pt idx="173">
                  <c:v>43342</c:v>
                </c:pt>
                <c:pt idx="174">
                  <c:v>43343</c:v>
                </c:pt>
                <c:pt idx="175">
                  <c:v>43346</c:v>
                </c:pt>
                <c:pt idx="176">
                  <c:v>43347</c:v>
                </c:pt>
                <c:pt idx="177">
                  <c:v>43348</c:v>
                </c:pt>
                <c:pt idx="178">
                  <c:v>43349</c:v>
                </c:pt>
                <c:pt idx="179">
                  <c:v>43350</c:v>
                </c:pt>
                <c:pt idx="180">
                  <c:v>43353</c:v>
                </c:pt>
                <c:pt idx="181">
                  <c:v>43354</c:v>
                </c:pt>
                <c:pt idx="182">
                  <c:v>43355</c:v>
                </c:pt>
                <c:pt idx="183">
                  <c:v>43356</c:v>
                </c:pt>
                <c:pt idx="184">
                  <c:v>43357</c:v>
                </c:pt>
                <c:pt idx="185">
                  <c:v>43360</c:v>
                </c:pt>
                <c:pt idx="186">
                  <c:v>43361</c:v>
                </c:pt>
                <c:pt idx="187">
                  <c:v>43362</c:v>
                </c:pt>
                <c:pt idx="188">
                  <c:v>43363</c:v>
                </c:pt>
                <c:pt idx="189">
                  <c:v>43364</c:v>
                </c:pt>
                <c:pt idx="190">
                  <c:v>43367</c:v>
                </c:pt>
                <c:pt idx="191">
                  <c:v>43368</c:v>
                </c:pt>
                <c:pt idx="192">
                  <c:v>43369</c:v>
                </c:pt>
                <c:pt idx="193">
                  <c:v>43370</c:v>
                </c:pt>
                <c:pt idx="194">
                  <c:v>43371</c:v>
                </c:pt>
                <c:pt idx="195">
                  <c:v>43374</c:v>
                </c:pt>
                <c:pt idx="196">
                  <c:v>43375</c:v>
                </c:pt>
                <c:pt idx="197">
                  <c:v>43376</c:v>
                </c:pt>
                <c:pt idx="198">
                  <c:v>43377</c:v>
                </c:pt>
                <c:pt idx="199">
                  <c:v>43378</c:v>
                </c:pt>
                <c:pt idx="200">
                  <c:v>43381</c:v>
                </c:pt>
                <c:pt idx="201">
                  <c:v>43382</c:v>
                </c:pt>
                <c:pt idx="202">
                  <c:v>43383</c:v>
                </c:pt>
                <c:pt idx="203">
                  <c:v>43384</c:v>
                </c:pt>
                <c:pt idx="204">
                  <c:v>43385</c:v>
                </c:pt>
                <c:pt idx="205">
                  <c:v>43388</c:v>
                </c:pt>
                <c:pt idx="206">
                  <c:v>43389</c:v>
                </c:pt>
                <c:pt idx="207">
                  <c:v>43390</c:v>
                </c:pt>
                <c:pt idx="208">
                  <c:v>43391</c:v>
                </c:pt>
                <c:pt idx="209">
                  <c:v>43392</c:v>
                </c:pt>
                <c:pt idx="210">
                  <c:v>43395</c:v>
                </c:pt>
                <c:pt idx="211">
                  <c:v>43396</c:v>
                </c:pt>
                <c:pt idx="212">
                  <c:v>43397</c:v>
                </c:pt>
                <c:pt idx="213">
                  <c:v>43398</c:v>
                </c:pt>
                <c:pt idx="214">
                  <c:v>43399</c:v>
                </c:pt>
                <c:pt idx="215">
                  <c:v>43402</c:v>
                </c:pt>
                <c:pt idx="216">
                  <c:v>43403</c:v>
                </c:pt>
                <c:pt idx="217">
                  <c:v>43404</c:v>
                </c:pt>
                <c:pt idx="218">
                  <c:v>43405</c:v>
                </c:pt>
                <c:pt idx="219">
                  <c:v>43406</c:v>
                </c:pt>
                <c:pt idx="220">
                  <c:v>43409</c:v>
                </c:pt>
                <c:pt idx="221">
                  <c:v>43410</c:v>
                </c:pt>
                <c:pt idx="222">
                  <c:v>43411</c:v>
                </c:pt>
                <c:pt idx="223">
                  <c:v>43412</c:v>
                </c:pt>
                <c:pt idx="224">
                  <c:v>43413</c:v>
                </c:pt>
                <c:pt idx="225">
                  <c:v>43416</c:v>
                </c:pt>
                <c:pt idx="226">
                  <c:v>43417</c:v>
                </c:pt>
                <c:pt idx="227">
                  <c:v>43418</c:v>
                </c:pt>
                <c:pt idx="228">
                  <c:v>43419</c:v>
                </c:pt>
                <c:pt idx="229">
                  <c:v>43420</c:v>
                </c:pt>
                <c:pt idx="230">
                  <c:v>43423</c:v>
                </c:pt>
                <c:pt idx="231">
                  <c:v>43424</c:v>
                </c:pt>
                <c:pt idx="232">
                  <c:v>43425</c:v>
                </c:pt>
                <c:pt idx="233">
                  <c:v>43426</c:v>
                </c:pt>
                <c:pt idx="234">
                  <c:v>43427</c:v>
                </c:pt>
                <c:pt idx="235">
                  <c:v>43430</c:v>
                </c:pt>
                <c:pt idx="236">
                  <c:v>43431</c:v>
                </c:pt>
                <c:pt idx="237">
                  <c:v>43432</c:v>
                </c:pt>
                <c:pt idx="238">
                  <c:v>43433</c:v>
                </c:pt>
                <c:pt idx="239">
                  <c:v>43434</c:v>
                </c:pt>
                <c:pt idx="240">
                  <c:v>43437</c:v>
                </c:pt>
                <c:pt idx="241">
                  <c:v>43438</c:v>
                </c:pt>
                <c:pt idx="242">
                  <c:v>43439</c:v>
                </c:pt>
                <c:pt idx="243">
                  <c:v>43440</c:v>
                </c:pt>
                <c:pt idx="244">
                  <c:v>43441</c:v>
                </c:pt>
                <c:pt idx="245">
                  <c:v>43444</c:v>
                </c:pt>
                <c:pt idx="246">
                  <c:v>43445</c:v>
                </c:pt>
                <c:pt idx="247">
                  <c:v>43446</c:v>
                </c:pt>
                <c:pt idx="248">
                  <c:v>43447</c:v>
                </c:pt>
                <c:pt idx="249">
                  <c:v>43448</c:v>
                </c:pt>
                <c:pt idx="250">
                  <c:v>43451</c:v>
                </c:pt>
                <c:pt idx="251">
                  <c:v>43452</c:v>
                </c:pt>
                <c:pt idx="252">
                  <c:v>43453</c:v>
                </c:pt>
                <c:pt idx="253">
                  <c:v>43454</c:v>
                </c:pt>
                <c:pt idx="254">
                  <c:v>43455</c:v>
                </c:pt>
                <c:pt idx="255">
                  <c:v>43458</c:v>
                </c:pt>
                <c:pt idx="256">
                  <c:v>43459</c:v>
                </c:pt>
                <c:pt idx="257">
                  <c:v>43460</c:v>
                </c:pt>
                <c:pt idx="258">
                  <c:v>43461</c:v>
                </c:pt>
                <c:pt idx="259">
                  <c:v>43462</c:v>
                </c:pt>
                <c:pt idx="260">
                  <c:v>43465</c:v>
                </c:pt>
                <c:pt idx="261">
                  <c:v>43466</c:v>
                </c:pt>
                <c:pt idx="262">
                  <c:v>43467</c:v>
                </c:pt>
                <c:pt idx="263">
                  <c:v>43468</c:v>
                </c:pt>
                <c:pt idx="264">
                  <c:v>43469</c:v>
                </c:pt>
                <c:pt idx="265">
                  <c:v>43472</c:v>
                </c:pt>
                <c:pt idx="266">
                  <c:v>43473</c:v>
                </c:pt>
                <c:pt idx="267">
                  <c:v>43474</c:v>
                </c:pt>
                <c:pt idx="268">
                  <c:v>43475</c:v>
                </c:pt>
                <c:pt idx="269">
                  <c:v>43476</c:v>
                </c:pt>
                <c:pt idx="270">
                  <c:v>43479</c:v>
                </c:pt>
                <c:pt idx="271">
                  <c:v>43480</c:v>
                </c:pt>
                <c:pt idx="272">
                  <c:v>43481</c:v>
                </c:pt>
                <c:pt idx="273">
                  <c:v>43482</c:v>
                </c:pt>
                <c:pt idx="274">
                  <c:v>43483</c:v>
                </c:pt>
                <c:pt idx="275">
                  <c:v>43486</c:v>
                </c:pt>
                <c:pt idx="276">
                  <c:v>43487</c:v>
                </c:pt>
                <c:pt idx="277">
                  <c:v>43488</c:v>
                </c:pt>
                <c:pt idx="278">
                  <c:v>43489</c:v>
                </c:pt>
                <c:pt idx="279">
                  <c:v>43490</c:v>
                </c:pt>
                <c:pt idx="280">
                  <c:v>43493</c:v>
                </c:pt>
                <c:pt idx="281">
                  <c:v>43494</c:v>
                </c:pt>
                <c:pt idx="282">
                  <c:v>43495</c:v>
                </c:pt>
                <c:pt idx="283">
                  <c:v>43496</c:v>
                </c:pt>
                <c:pt idx="284">
                  <c:v>43497</c:v>
                </c:pt>
                <c:pt idx="285">
                  <c:v>43500</c:v>
                </c:pt>
                <c:pt idx="286">
                  <c:v>43501</c:v>
                </c:pt>
                <c:pt idx="287">
                  <c:v>43502</c:v>
                </c:pt>
                <c:pt idx="288">
                  <c:v>43503</c:v>
                </c:pt>
                <c:pt idx="289">
                  <c:v>43504</c:v>
                </c:pt>
                <c:pt idx="290">
                  <c:v>43507</c:v>
                </c:pt>
                <c:pt idx="291">
                  <c:v>43508</c:v>
                </c:pt>
                <c:pt idx="292">
                  <c:v>43509</c:v>
                </c:pt>
                <c:pt idx="293">
                  <c:v>43510</c:v>
                </c:pt>
                <c:pt idx="294">
                  <c:v>43511</c:v>
                </c:pt>
                <c:pt idx="295">
                  <c:v>43514</c:v>
                </c:pt>
                <c:pt idx="296">
                  <c:v>43515</c:v>
                </c:pt>
                <c:pt idx="297">
                  <c:v>43516</c:v>
                </c:pt>
                <c:pt idx="298">
                  <c:v>43517</c:v>
                </c:pt>
                <c:pt idx="299">
                  <c:v>43518</c:v>
                </c:pt>
                <c:pt idx="300">
                  <c:v>43521</c:v>
                </c:pt>
                <c:pt idx="301">
                  <c:v>43522</c:v>
                </c:pt>
                <c:pt idx="302">
                  <c:v>43523</c:v>
                </c:pt>
                <c:pt idx="303">
                  <c:v>43524</c:v>
                </c:pt>
                <c:pt idx="304">
                  <c:v>43525</c:v>
                </c:pt>
                <c:pt idx="305">
                  <c:v>43528</c:v>
                </c:pt>
                <c:pt idx="306">
                  <c:v>43529</c:v>
                </c:pt>
                <c:pt idx="307">
                  <c:v>43530</c:v>
                </c:pt>
                <c:pt idx="308">
                  <c:v>43531</c:v>
                </c:pt>
                <c:pt idx="309">
                  <c:v>43532</c:v>
                </c:pt>
                <c:pt idx="310">
                  <c:v>43535</c:v>
                </c:pt>
                <c:pt idx="311">
                  <c:v>43536</c:v>
                </c:pt>
                <c:pt idx="312">
                  <c:v>43537</c:v>
                </c:pt>
                <c:pt idx="313">
                  <c:v>43538</c:v>
                </c:pt>
                <c:pt idx="314">
                  <c:v>43539</c:v>
                </c:pt>
                <c:pt idx="315">
                  <c:v>43542</c:v>
                </c:pt>
                <c:pt idx="316">
                  <c:v>43543</c:v>
                </c:pt>
                <c:pt idx="317">
                  <c:v>43544</c:v>
                </c:pt>
                <c:pt idx="318">
                  <c:v>43545</c:v>
                </c:pt>
                <c:pt idx="319">
                  <c:v>43546</c:v>
                </c:pt>
                <c:pt idx="320">
                  <c:v>43549</c:v>
                </c:pt>
                <c:pt idx="321">
                  <c:v>43550</c:v>
                </c:pt>
                <c:pt idx="322">
                  <c:v>43551</c:v>
                </c:pt>
                <c:pt idx="323">
                  <c:v>43552</c:v>
                </c:pt>
                <c:pt idx="324">
                  <c:v>43553</c:v>
                </c:pt>
                <c:pt idx="325">
                  <c:v>43556</c:v>
                </c:pt>
                <c:pt idx="326">
                  <c:v>43557</c:v>
                </c:pt>
                <c:pt idx="327">
                  <c:v>43558</c:v>
                </c:pt>
                <c:pt idx="328">
                  <c:v>43559</c:v>
                </c:pt>
                <c:pt idx="329">
                  <c:v>43560</c:v>
                </c:pt>
                <c:pt idx="330">
                  <c:v>43563</c:v>
                </c:pt>
                <c:pt idx="331">
                  <c:v>43564</c:v>
                </c:pt>
                <c:pt idx="332">
                  <c:v>43565</c:v>
                </c:pt>
                <c:pt idx="333">
                  <c:v>43566</c:v>
                </c:pt>
                <c:pt idx="334">
                  <c:v>43567</c:v>
                </c:pt>
                <c:pt idx="335">
                  <c:v>43570</c:v>
                </c:pt>
                <c:pt idx="336">
                  <c:v>43571</c:v>
                </c:pt>
                <c:pt idx="337">
                  <c:v>43572</c:v>
                </c:pt>
                <c:pt idx="338">
                  <c:v>43573</c:v>
                </c:pt>
                <c:pt idx="339">
                  <c:v>43574</c:v>
                </c:pt>
                <c:pt idx="340">
                  <c:v>43577</c:v>
                </c:pt>
                <c:pt idx="341">
                  <c:v>43578</c:v>
                </c:pt>
                <c:pt idx="342">
                  <c:v>43579</c:v>
                </c:pt>
                <c:pt idx="343">
                  <c:v>43580</c:v>
                </c:pt>
                <c:pt idx="344">
                  <c:v>43581</c:v>
                </c:pt>
                <c:pt idx="345">
                  <c:v>43584</c:v>
                </c:pt>
                <c:pt idx="346">
                  <c:v>43585</c:v>
                </c:pt>
                <c:pt idx="347">
                  <c:v>43586</c:v>
                </c:pt>
                <c:pt idx="348">
                  <c:v>43587</c:v>
                </c:pt>
                <c:pt idx="349">
                  <c:v>43588</c:v>
                </c:pt>
                <c:pt idx="350">
                  <c:v>43591</c:v>
                </c:pt>
                <c:pt idx="351">
                  <c:v>43592</c:v>
                </c:pt>
                <c:pt idx="352">
                  <c:v>43593</c:v>
                </c:pt>
                <c:pt idx="353">
                  <c:v>43594</c:v>
                </c:pt>
                <c:pt idx="354">
                  <c:v>43595</c:v>
                </c:pt>
                <c:pt idx="355">
                  <c:v>43598</c:v>
                </c:pt>
                <c:pt idx="356">
                  <c:v>43599</c:v>
                </c:pt>
                <c:pt idx="357">
                  <c:v>43600</c:v>
                </c:pt>
                <c:pt idx="358">
                  <c:v>43601</c:v>
                </c:pt>
                <c:pt idx="359">
                  <c:v>43602</c:v>
                </c:pt>
                <c:pt idx="360">
                  <c:v>43605</c:v>
                </c:pt>
                <c:pt idx="361">
                  <c:v>43606</c:v>
                </c:pt>
                <c:pt idx="362">
                  <c:v>43607</c:v>
                </c:pt>
                <c:pt idx="363">
                  <c:v>43608</c:v>
                </c:pt>
                <c:pt idx="364">
                  <c:v>43609</c:v>
                </c:pt>
                <c:pt idx="365">
                  <c:v>43612</c:v>
                </c:pt>
                <c:pt idx="366">
                  <c:v>43613</c:v>
                </c:pt>
                <c:pt idx="367">
                  <c:v>43614</c:v>
                </c:pt>
                <c:pt idx="368">
                  <c:v>43615</c:v>
                </c:pt>
                <c:pt idx="369">
                  <c:v>43616</c:v>
                </c:pt>
                <c:pt idx="370">
                  <c:v>43619</c:v>
                </c:pt>
                <c:pt idx="371">
                  <c:v>43620</c:v>
                </c:pt>
                <c:pt idx="372">
                  <c:v>43621</c:v>
                </c:pt>
                <c:pt idx="373">
                  <c:v>43622</c:v>
                </c:pt>
                <c:pt idx="374">
                  <c:v>43623</c:v>
                </c:pt>
                <c:pt idx="375">
                  <c:v>43626</c:v>
                </c:pt>
                <c:pt idx="376">
                  <c:v>43627</c:v>
                </c:pt>
                <c:pt idx="377">
                  <c:v>43628</c:v>
                </c:pt>
                <c:pt idx="378">
                  <c:v>43629</c:v>
                </c:pt>
                <c:pt idx="379">
                  <c:v>43630</c:v>
                </c:pt>
                <c:pt idx="380">
                  <c:v>43633</c:v>
                </c:pt>
                <c:pt idx="381">
                  <c:v>43634</c:v>
                </c:pt>
                <c:pt idx="382">
                  <c:v>43635</c:v>
                </c:pt>
                <c:pt idx="383">
                  <c:v>43636</c:v>
                </c:pt>
                <c:pt idx="384">
                  <c:v>43637</c:v>
                </c:pt>
                <c:pt idx="385">
                  <c:v>43640</c:v>
                </c:pt>
                <c:pt idx="386">
                  <c:v>43641</c:v>
                </c:pt>
                <c:pt idx="387">
                  <c:v>43642</c:v>
                </c:pt>
                <c:pt idx="388">
                  <c:v>43643</c:v>
                </c:pt>
                <c:pt idx="389">
                  <c:v>43644</c:v>
                </c:pt>
                <c:pt idx="390">
                  <c:v>43647</c:v>
                </c:pt>
                <c:pt idx="391">
                  <c:v>43648</c:v>
                </c:pt>
                <c:pt idx="392">
                  <c:v>43649</c:v>
                </c:pt>
                <c:pt idx="393">
                  <c:v>43650</c:v>
                </c:pt>
                <c:pt idx="394">
                  <c:v>43651</c:v>
                </c:pt>
                <c:pt idx="395">
                  <c:v>43654</c:v>
                </c:pt>
                <c:pt idx="396">
                  <c:v>43655</c:v>
                </c:pt>
                <c:pt idx="397">
                  <c:v>43656</c:v>
                </c:pt>
                <c:pt idx="398">
                  <c:v>43657</c:v>
                </c:pt>
                <c:pt idx="399">
                  <c:v>43658</c:v>
                </c:pt>
                <c:pt idx="400">
                  <c:v>43661</c:v>
                </c:pt>
                <c:pt idx="401">
                  <c:v>43662</c:v>
                </c:pt>
                <c:pt idx="402">
                  <c:v>43663</c:v>
                </c:pt>
                <c:pt idx="403">
                  <c:v>43664</c:v>
                </c:pt>
                <c:pt idx="404">
                  <c:v>43665</c:v>
                </c:pt>
                <c:pt idx="405">
                  <c:v>43668</c:v>
                </c:pt>
                <c:pt idx="406">
                  <c:v>43669</c:v>
                </c:pt>
                <c:pt idx="407">
                  <c:v>43670</c:v>
                </c:pt>
                <c:pt idx="408">
                  <c:v>43671</c:v>
                </c:pt>
                <c:pt idx="409">
                  <c:v>43672</c:v>
                </c:pt>
                <c:pt idx="410">
                  <c:v>43675</c:v>
                </c:pt>
                <c:pt idx="411">
                  <c:v>43676</c:v>
                </c:pt>
                <c:pt idx="412">
                  <c:v>43677</c:v>
                </c:pt>
                <c:pt idx="413">
                  <c:v>43678</c:v>
                </c:pt>
                <c:pt idx="414">
                  <c:v>43679</c:v>
                </c:pt>
                <c:pt idx="415">
                  <c:v>43682</c:v>
                </c:pt>
                <c:pt idx="416">
                  <c:v>43683</c:v>
                </c:pt>
                <c:pt idx="417">
                  <c:v>43684</c:v>
                </c:pt>
                <c:pt idx="418">
                  <c:v>43685</c:v>
                </c:pt>
                <c:pt idx="419">
                  <c:v>43686</c:v>
                </c:pt>
                <c:pt idx="420">
                  <c:v>43689</c:v>
                </c:pt>
                <c:pt idx="421">
                  <c:v>43690</c:v>
                </c:pt>
                <c:pt idx="422">
                  <c:v>43691</c:v>
                </c:pt>
                <c:pt idx="423">
                  <c:v>43692</c:v>
                </c:pt>
                <c:pt idx="424">
                  <c:v>43693</c:v>
                </c:pt>
                <c:pt idx="425">
                  <c:v>43696</c:v>
                </c:pt>
                <c:pt idx="426">
                  <c:v>43697</c:v>
                </c:pt>
                <c:pt idx="427">
                  <c:v>43698</c:v>
                </c:pt>
                <c:pt idx="428">
                  <c:v>43699</c:v>
                </c:pt>
                <c:pt idx="429">
                  <c:v>43700</c:v>
                </c:pt>
                <c:pt idx="430">
                  <c:v>43703</c:v>
                </c:pt>
                <c:pt idx="431">
                  <c:v>43704</c:v>
                </c:pt>
                <c:pt idx="432">
                  <c:v>43705</c:v>
                </c:pt>
                <c:pt idx="433">
                  <c:v>43706</c:v>
                </c:pt>
                <c:pt idx="434">
                  <c:v>43707</c:v>
                </c:pt>
                <c:pt idx="435">
                  <c:v>43710</c:v>
                </c:pt>
                <c:pt idx="436">
                  <c:v>43711</c:v>
                </c:pt>
                <c:pt idx="437">
                  <c:v>43712</c:v>
                </c:pt>
                <c:pt idx="438">
                  <c:v>43713</c:v>
                </c:pt>
                <c:pt idx="439">
                  <c:v>43714</c:v>
                </c:pt>
                <c:pt idx="440">
                  <c:v>43717</c:v>
                </c:pt>
                <c:pt idx="441">
                  <c:v>43718</c:v>
                </c:pt>
                <c:pt idx="442">
                  <c:v>43719</c:v>
                </c:pt>
                <c:pt idx="443">
                  <c:v>43720</c:v>
                </c:pt>
                <c:pt idx="444">
                  <c:v>43721</c:v>
                </c:pt>
                <c:pt idx="445">
                  <c:v>43724</c:v>
                </c:pt>
                <c:pt idx="446">
                  <c:v>43725</c:v>
                </c:pt>
                <c:pt idx="447">
                  <c:v>43726</c:v>
                </c:pt>
                <c:pt idx="448">
                  <c:v>43727</c:v>
                </c:pt>
                <c:pt idx="449">
                  <c:v>43728</c:v>
                </c:pt>
                <c:pt idx="450">
                  <c:v>43731</c:v>
                </c:pt>
                <c:pt idx="451">
                  <c:v>43732</c:v>
                </c:pt>
                <c:pt idx="452">
                  <c:v>43733</c:v>
                </c:pt>
                <c:pt idx="453">
                  <c:v>43734</c:v>
                </c:pt>
                <c:pt idx="454">
                  <c:v>43735</c:v>
                </c:pt>
                <c:pt idx="455">
                  <c:v>43738</c:v>
                </c:pt>
                <c:pt idx="456">
                  <c:v>43739</c:v>
                </c:pt>
                <c:pt idx="457">
                  <c:v>43740</c:v>
                </c:pt>
                <c:pt idx="458">
                  <c:v>43741</c:v>
                </c:pt>
                <c:pt idx="459">
                  <c:v>43742</c:v>
                </c:pt>
                <c:pt idx="460">
                  <c:v>43745</c:v>
                </c:pt>
                <c:pt idx="461">
                  <c:v>43746</c:v>
                </c:pt>
                <c:pt idx="462">
                  <c:v>43747</c:v>
                </c:pt>
                <c:pt idx="463">
                  <c:v>43748</c:v>
                </c:pt>
                <c:pt idx="464">
                  <c:v>43749</c:v>
                </c:pt>
                <c:pt idx="465">
                  <c:v>43752</c:v>
                </c:pt>
                <c:pt idx="466">
                  <c:v>43753</c:v>
                </c:pt>
                <c:pt idx="467">
                  <c:v>43754</c:v>
                </c:pt>
                <c:pt idx="468">
                  <c:v>43755</c:v>
                </c:pt>
                <c:pt idx="469">
                  <c:v>43756</c:v>
                </c:pt>
                <c:pt idx="470">
                  <c:v>43759</c:v>
                </c:pt>
                <c:pt idx="471">
                  <c:v>43760</c:v>
                </c:pt>
                <c:pt idx="472">
                  <c:v>43761</c:v>
                </c:pt>
                <c:pt idx="473">
                  <c:v>43762</c:v>
                </c:pt>
                <c:pt idx="474">
                  <c:v>43763</c:v>
                </c:pt>
                <c:pt idx="475">
                  <c:v>43766</c:v>
                </c:pt>
                <c:pt idx="476">
                  <c:v>43767</c:v>
                </c:pt>
                <c:pt idx="477">
                  <c:v>43768</c:v>
                </c:pt>
                <c:pt idx="478">
                  <c:v>43769</c:v>
                </c:pt>
                <c:pt idx="479">
                  <c:v>43770</c:v>
                </c:pt>
                <c:pt idx="480">
                  <c:v>43773</c:v>
                </c:pt>
                <c:pt idx="481">
                  <c:v>43774</c:v>
                </c:pt>
                <c:pt idx="482">
                  <c:v>43775</c:v>
                </c:pt>
                <c:pt idx="483">
                  <c:v>43776</c:v>
                </c:pt>
                <c:pt idx="484">
                  <c:v>43777</c:v>
                </c:pt>
                <c:pt idx="485">
                  <c:v>43780</c:v>
                </c:pt>
                <c:pt idx="486">
                  <c:v>43781</c:v>
                </c:pt>
                <c:pt idx="487">
                  <c:v>43782</c:v>
                </c:pt>
                <c:pt idx="488">
                  <c:v>43783</c:v>
                </c:pt>
                <c:pt idx="489">
                  <c:v>43784</c:v>
                </c:pt>
                <c:pt idx="490">
                  <c:v>43787</c:v>
                </c:pt>
                <c:pt idx="491">
                  <c:v>43788</c:v>
                </c:pt>
                <c:pt idx="492">
                  <c:v>43789</c:v>
                </c:pt>
                <c:pt idx="493">
                  <c:v>43790</c:v>
                </c:pt>
                <c:pt idx="494">
                  <c:v>43791</c:v>
                </c:pt>
                <c:pt idx="495">
                  <c:v>43794</c:v>
                </c:pt>
                <c:pt idx="496">
                  <c:v>43795</c:v>
                </c:pt>
                <c:pt idx="497">
                  <c:v>43796</c:v>
                </c:pt>
                <c:pt idx="498">
                  <c:v>43797</c:v>
                </c:pt>
                <c:pt idx="499">
                  <c:v>43798</c:v>
                </c:pt>
                <c:pt idx="500">
                  <c:v>43801</c:v>
                </c:pt>
                <c:pt idx="501">
                  <c:v>43802</c:v>
                </c:pt>
                <c:pt idx="502">
                  <c:v>43803</c:v>
                </c:pt>
                <c:pt idx="503">
                  <c:v>43804</c:v>
                </c:pt>
                <c:pt idx="504">
                  <c:v>43805</c:v>
                </c:pt>
                <c:pt idx="505">
                  <c:v>43808</c:v>
                </c:pt>
                <c:pt idx="506">
                  <c:v>43809</c:v>
                </c:pt>
                <c:pt idx="507">
                  <c:v>43810</c:v>
                </c:pt>
                <c:pt idx="508">
                  <c:v>43811</c:v>
                </c:pt>
                <c:pt idx="509">
                  <c:v>43812</c:v>
                </c:pt>
                <c:pt idx="510">
                  <c:v>43815</c:v>
                </c:pt>
                <c:pt idx="511">
                  <c:v>43816</c:v>
                </c:pt>
                <c:pt idx="512">
                  <c:v>43817</c:v>
                </c:pt>
                <c:pt idx="513">
                  <c:v>43818</c:v>
                </c:pt>
                <c:pt idx="514">
                  <c:v>43819</c:v>
                </c:pt>
                <c:pt idx="515">
                  <c:v>43822</c:v>
                </c:pt>
                <c:pt idx="516">
                  <c:v>43823</c:v>
                </c:pt>
                <c:pt idx="517">
                  <c:v>43824</c:v>
                </c:pt>
                <c:pt idx="518">
                  <c:v>43825</c:v>
                </c:pt>
                <c:pt idx="519">
                  <c:v>43826</c:v>
                </c:pt>
                <c:pt idx="520">
                  <c:v>43829</c:v>
                </c:pt>
                <c:pt idx="521">
                  <c:v>43830</c:v>
                </c:pt>
                <c:pt idx="522">
                  <c:v>43831</c:v>
                </c:pt>
                <c:pt idx="523">
                  <c:v>43832</c:v>
                </c:pt>
                <c:pt idx="524">
                  <c:v>43833</c:v>
                </c:pt>
                <c:pt idx="525">
                  <c:v>43836</c:v>
                </c:pt>
                <c:pt idx="526">
                  <c:v>43837</c:v>
                </c:pt>
                <c:pt idx="527">
                  <c:v>43838</c:v>
                </c:pt>
                <c:pt idx="528">
                  <c:v>43839</c:v>
                </c:pt>
                <c:pt idx="529">
                  <c:v>43840</c:v>
                </c:pt>
                <c:pt idx="530">
                  <c:v>43843</c:v>
                </c:pt>
                <c:pt idx="531">
                  <c:v>43844</c:v>
                </c:pt>
                <c:pt idx="532">
                  <c:v>43845</c:v>
                </c:pt>
                <c:pt idx="533">
                  <c:v>43846</c:v>
                </c:pt>
                <c:pt idx="534">
                  <c:v>43847</c:v>
                </c:pt>
                <c:pt idx="535">
                  <c:v>43850</c:v>
                </c:pt>
                <c:pt idx="536">
                  <c:v>43851</c:v>
                </c:pt>
                <c:pt idx="537">
                  <c:v>43852</c:v>
                </c:pt>
                <c:pt idx="538">
                  <c:v>43853</c:v>
                </c:pt>
                <c:pt idx="539">
                  <c:v>43854</c:v>
                </c:pt>
                <c:pt idx="540">
                  <c:v>43857</c:v>
                </c:pt>
                <c:pt idx="541">
                  <c:v>43858</c:v>
                </c:pt>
                <c:pt idx="542">
                  <c:v>43859</c:v>
                </c:pt>
                <c:pt idx="543">
                  <c:v>43860</c:v>
                </c:pt>
                <c:pt idx="544">
                  <c:v>43861</c:v>
                </c:pt>
                <c:pt idx="545">
                  <c:v>43864</c:v>
                </c:pt>
                <c:pt idx="546">
                  <c:v>43865</c:v>
                </c:pt>
                <c:pt idx="547">
                  <c:v>43866</c:v>
                </c:pt>
                <c:pt idx="548">
                  <c:v>43867</c:v>
                </c:pt>
                <c:pt idx="549">
                  <c:v>43868</c:v>
                </c:pt>
                <c:pt idx="550">
                  <c:v>43871</c:v>
                </c:pt>
                <c:pt idx="551">
                  <c:v>43872</c:v>
                </c:pt>
                <c:pt idx="552">
                  <c:v>43873</c:v>
                </c:pt>
                <c:pt idx="553">
                  <c:v>43874</c:v>
                </c:pt>
                <c:pt idx="554">
                  <c:v>43875</c:v>
                </c:pt>
                <c:pt idx="555">
                  <c:v>43878</c:v>
                </c:pt>
                <c:pt idx="556">
                  <c:v>43879</c:v>
                </c:pt>
                <c:pt idx="557">
                  <c:v>43880</c:v>
                </c:pt>
                <c:pt idx="558">
                  <c:v>43881</c:v>
                </c:pt>
                <c:pt idx="559">
                  <c:v>43882</c:v>
                </c:pt>
                <c:pt idx="560">
                  <c:v>43885</c:v>
                </c:pt>
                <c:pt idx="561">
                  <c:v>43886</c:v>
                </c:pt>
                <c:pt idx="562">
                  <c:v>43887</c:v>
                </c:pt>
                <c:pt idx="563">
                  <c:v>43888</c:v>
                </c:pt>
                <c:pt idx="564">
                  <c:v>43889</c:v>
                </c:pt>
                <c:pt idx="565">
                  <c:v>43892</c:v>
                </c:pt>
                <c:pt idx="566">
                  <c:v>43893</c:v>
                </c:pt>
                <c:pt idx="567">
                  <c:v>43894</c:v>
                </c:pt>
                <c:pt idx="568">
                  <c:v>43895</c:v>
                </c:pt>
                <c:pt idx="569">
                  <c:v>43896</c:v>
                </c:pt>
                <c:pt idx="570">
                  <c:v>43899</c:v>
                </c:pt>
                <c:pt idx="571">
                  <c:v>43900</c:v>
                </c:pt>
                <c:pt idx="572">
                  <c:v>43901</c:v>
                </c:pt>
                <c:pt idx="573">
                  <c:v>43902</c:v>
                </c:pt>
                <c:pt idx="574">
                  <c:v>43903</c:v>
                </c:pt>
                <c:pt idx="575">
                  <c:v>43906</c:v>
                </c:pt>
                <c:pt idx="576">
                  <c:v>43907</c:v>
                </c:pt>
                <c:pt idx="577">
                  <c:v>43908</c:v>
                </c:pt>
                <c:pt idx="578">
                  <c:v>43909</c:v>
                </c:pt>
                <c:pt idx="579">
                  <c:v>43910</c:v>
                </c:pt>
                <c:pt idx="580">
                  <c:v>43913</c:v>
                </c:pt>
                <c:pt idx="581">
                  <c:v>43914</c:v>
                </c:pt>
                <c:pt idx="582">
                  <c:v>43915</c:v>
                </c:pt>
                <c:pt idx="583">
                  <c:v>43916</c:v>
                </c:pt>
                <c:pt idx="584">
                  <c:v>43917</c:v>
                </c:pt>
                <c:pt idx="585">
                  <c:v>43920</c:v>
                </c:pt>
                <c:pt idx="586">
                  <c:v>43921</c:v>
                </c:pt>
                <c:pt idx="587">
                  <c:v>43922</c:v>
                </c:pt>
                <c:pt idx="588">
                  <c:v>43923</c:v>
                </c:pt>
                <c:pt idx="589">
                  <c:v>43924</c:v>
                </c:pt>
                <c:pt idx="590">
                  <c:v>43927</c:v>
                </c:pt>
                <c:pt idx="591">
                  <c:v>43928</c:v>
                </c:pt>
                <c:pt idx="592">
                  <c:v>43929</c:v>
                </c:pt>
                <c:pt idx="593">
                  <c:v>43930</c:v>
                </c:pt>
                <c:pt idx="594">
                  <c:v>43931</c:v>
                </c:pt>
                <c:pt idx="595">
                  <c:v>43934</c:v>
                </c:pt>
                <c:pt idx="596">
                  <c:v>43935</c:v>
                </c:pt>
                <c:pt idx="597">
                  <c:v>43936</c:v>
                </c:pt>
                <c:pt idx="598">
                  <c:v>43937</c:v>
                </c:pt>
                <c:pt idx="599">
                  <c:v>43938</c:v>
                </c:pt>
                <c:pt idx="600">
                  <c:v>43941</c:v>
                </c:pt>
                <c:pt idx="601">
                  <c:v>43942</c:v>
                </c:pt>
                <c:pt idx="602">
                  <c:v>43943</c:v>
                </c:pt>
                <c:pt idx="603">
                  <c:v>43944</c:v>
                </c:pt>
                <c:pt idx="604">
                  <c:v>43945</c:v>
                </c:pt>
                <c:pt idx="605">
                  <c:v>43948</c:v>
                </c:pt>
                <c:pt idx="606">
                  <c:v>43949</c:v>
                </c:pt>
                <c:pt idx="607">
                  <c:v>43950</c:v>
                </c:pt>
                <c:pt idx="608">
                  <c:v>43951</c:v>
                </c:pt>
                <c:pt idx="609">
                  <c:v>43952</c:v>
                </c:pt>
                <c:pt idx="610">
                  <c:v>43955</c:v>
                </c:pt>
                <c:pt idx="611">
                  <c:v>43956</c:v>
                </c:pt>
                <c:pt idx="612">
                  <c:v>43957</c:v>
                </c:pt>
                <c:pt idx="613">
                  <c:v>43958</c:v>
                </c:pt>
                <c:pt idx="614">
                  <c:v>43959</c:v>
                </c:pt>
                <c:pt idx="615">
                  <c:v>43962</c:v>
                </c:pt>
                <c:pt idx="616">
                  <c:v>43963</c:v>
                </c:pt>
                <c:pt idx="617">
                  <c:v>43964</c:v>
                </c:pt>
                <c:pt idx="618">
                  <c:v>43965</c:v>
                </c:pt>
                <c:pt idx="619">
                  <c:v>43966</c:v>
                </c:pt>
                <c:pt idx="620">
                  <c:v>43969</c:v>
                </c:pt>
                <c:pt idx="621">
                  <c:v>43970</c:v>
                </c:pt>
                <c:pt idx="622">
                  <c:v>43971</c:v>
                </c:pt>
                <c:pt idx="623">
                  <c:v>43972</c:v>
                </c:pt>
                <c:pt idx="624">
                  <c:v>43973</c:v>
                </c:pt>
                <c:pt idx="625">
                  <c:v>43976</c:v>
                </c:pt>
                <c:pt idx="626">
                  <c:v>43977</c:v>
                </c:pt>
                <c:pt idx="627">
                  <c:v>43978</c:v>
                </c:pt>
                <c:pt idx="628">
                  <c:v>43979</c:v>
                </c:pt>
                <c:pt idx="629">
                  <c:v>43980</c:v>
                </c:pt>
                <c:pt idx="630">
                  <c:v>43983</c:v>
                </c:pt>
                <c:pt idx="631">
                  <c:v>43984</c:v>
                </c:pt>
                <c:pt idx="632">
                  <c:v>43985</c:v>
                </c:pt>
                <c:pt idx="633">
                  <c:v>43986</c:v>
                </c:pt>
                <c:pt idx="634">
                  <c:v>43987</c:v>
                </c:pt>
                <c:pt idx="635">
                  <c:v>43990</c:v>
                </c:pt>
                <c:pt idx="636">
                  <c:v>43991</c:v>
                </c:pt>
                <c:pt idx="637">
                  <c:v>43992</c:v>
                </c:pt>
                <c:pt idx="638">
                  <c:v>43993</c:v>
                </c:pt>
                <c:pt idx="639">
                  <c:v>43994</c:v>
                </c:pt>
                <c:pt idx="640">
                  <c:v>43997</c:v>
                </c:pt>
                <c:pt idx="641">
                  <c:v>43998</c:v>
                </c:pt>
                <c:pt idx="642">
                  <c:v>43999</c:v>
                </c:pt>
                <c:pt idx="643">
                  <c:v>44000</c:v>
                </c:pt>
                <c:pt idx="644">
                  <c:v>44001</c:v>
                </c:pt>
                <c:pt idx="645">
                  <c:v>44004</c:v>
                </c:pt>
                <c:pt idx="646">
                  <c:v>44005</c:v>
                </c:pt>
                <c:pt idx="647">
                  <c:v>44006</c:v>
                </c:pt>
                <c:pt idx="648">
                  <c:v>44007</c:v>
                </c:pt>
                <c:pt idx="649">
                  <c:v>44008</c:v>
                </c:pt>
                <c:pt idx="650">
                  <c:v>44011</c:v>
                </c:pt>
                <c:pt idx="651">
                  <c:v>44012</c:v>
                </c:pt>
                <c:pt idx="652">
                  <c:v>44013</c:v>
                </c:pt>
                <c:pt idx="653">
                  <c:v>44014</c:v>
                </c:pt>
                <c:pt idx="654">
                  <c:v>44015</c:v>
                </c:pt>
                <c:pt idx="655">
                  <c:v>44018</c:v>
                </c:pt>
                <c:pt idx="656">
                  <c:v>44019</c:v>
                </c:pt>
                <c:pt idx="657">
                  <c:v>44020</c:v>
                </c:pt>
                <c:pt idx="658">
                  <c:v>44021</c:v>
                </c:pt>
                <c:pt idx="659">
                  <c:v>44022</c:v>
                </c:pt>
                <c:pt idx="660">
                  <c:v>44025</c:v>
                </c:pt>
                <c:pt idx="661">
                  <c:v>44026</c:v>
                </c:pt>
                <c:pt idx="662">
                  <c:v>44027</c:v>
                </c:pt>
                <c:pt idx="663">
                  <c:v>44028</c:v>
                </c:pt>
                <c:pt idx="664">
                  <c:v>44029</c:v>
                </c:pt>
                <c:pt idx="665">
                  <c:v>44032</c:v>
                </c:pt>
                <c:pt idx="666">
                  <c:v>44033</c:v>
                </c:pt>
                <c:pt idx="667">
                  <c:v>44034</c:v>
                </c:pt>
                <c:pt idx="668">
                  <c:v>44035</c:v>
                </c:pt>
                <c:pt idx="669">
                  <c:v>44036</c:v>
                </c:pt>
                <c:pt idx="670">
                  <c:v>44039</c:v>
                </c:pt>
                <c:pt idx="671">
                  <c:v>44040</c:v>
                </c:pt>
                <c:pt idx="672">
                  <c:v>44041</c:v>
                </c:pt>
                <c:pt idx="673">
                  <c:v>44042</c:v>
                </c:pt>
                <c:pt idx="674">
                  <c:v>44043</c:v>
                </c:pt>
                <c:pt idx="675">
                  <c:v>44046</c:v>
                </c:pt>
                <c:pt idx="676">
                  <c:v>44047</c:v>
                </c:pt>
                <c:pt idx="677">
                  <c:v>44048</c:v>
                </c:pt>
                <c:pt idx="678">
                  <c:v>44049</c:v>
                </c:pt>
                <c:pt idx="679">
                  <c:v>44050</c:v>
                </c:pt>
                <c:pt idx="680">
                  <c:v>44053</c:v>
                </c:pt>
                <c:pt idx="681">
                  <c:v>44054</c:v>
                </c:pt>
                <c:pt idx="682">
                  <c:v>44055</c:v>
                </c:pt>
                <c:pt idx="683">
                  <c:v>44056</c:v>
                </c:pt>
                <c:pt idx="684">
                  <c:v>44057</c:v>
                </c:pt>
                <c:pt idx="685">
                  <c:v>44060</c:v>
                </c:pt>
                <c:pt idx="686">
                  <c:v>44061</c:v>
                </c:pt>
                <c:pt idx="687">
                  <c:v>44062</c:v>
                </c:pt>
                <c:pt idx="688">
                  <c:v>44063</c:v>
                </c:pt>
                <c:pt idx="689">
                  <c:v>44064</c:v>
                </c:pt>
                <c:pt idx="690">
                  <c:v>44067</c:v>
                </c:pt>
                <c:pt idx="691">
                  <c:v>44068</c:v>
                </c:pt>
                <c:pt idx="692">
                  <c:v>44069</c:v>
                </c:pt>
                <c:pt idx="693">
                  <c:v>44070</c:v>
                </c:pt>
                <c:pt idx="694">
                  <c:v>44071</c:v>
                </c:pt>
                <c:pt idx="695">
                  <c:v>44074</c:v>
                </c:pt>
                <c:pt idx="696">
                  <c:v>44075</c:v>
                </c:pt>
                <c:pt idx="697">
                  <c:v>44076</c:v>
                </c:pt>
                <c:pt idx="698">
                  <c:v>44077</c:v>
                </c:pt>
                <c:pt idx="699">
                  <c:v>44078</c:v>
                </c:pt>
                <c:pt idx="700">
                  <c:v>44081</c:v>
                </c:pt>
                <c:pt idx="701">
                  <c:v>44082</c:v>
                </c:pt>
                <c:pt idx="702">
                  <c:v>44083</c:v>
                </c:pt>
                <c:pt idx="703">
                  <c:v>44084</c:v>
                </c:pt>
                <c:pt idx="704">
                  <c:v>44085</c:v>
                </c:pt>
                <c:pt idx="705">
                  <c:v>44088</c:v>
                </c:pt>
                <c:pt idx="706">
                  <c:v>44089</c:v>
                </c:pt>
                <c:pt idx="707">
                  <c:v>44090</c:v>
                </c:pt>
                <c:pt idx="708">
                  <c:v>44091</c:v>
                </c:pt>
                <c:pt idx="709">
                  <c:v>44092</c:v>
                </c:pt>
                <c:pt idx="710">
                  <c:v>44095</c:v>
                </c:pt>
                <c:pt idx="711">
                  <c:v>44096</c:v>
                </c:pt>
                <c:pt idx="712">
                  <c:v>44097</c:v>
                </c:pt>
                <c:pt idx="713">
                  <c:v>44098</c:v>
                </c:pt>
                <c:pt idx="714">
                  <c:v>44099</c:v>
                </c:pt>
                <c:pt idx="715">
                  <c:v>44102</c:v>
                </c:pt>
                <c:pt idx="716">
                  <c:v>44103</c:v>
                </c:pt>
                <c:pt idx="717">
                  <c:v>44104</c:v>
                </c:pt>
                <c:pt idx="718">
                  <c:v>44105</c:v>
                </c:pt>
                <c:pt idx="719">
                  <c:v>44106</c:v>
                </c:pt>
                <c:pt idx="720">
                  <c:v>44109</c:v>
                </c:pt>
                <c:pt idx="721">
                  <c:v>44110</c:v>
                </c:pt>
                <c:pt idx="722">
                  <c:v>44111</c:v>
                </c:pt>
                <c:pt idx="723">
                  <c:v>44112</c:v>
                </c:pt>
                <c:pt idx="724">
                  <c:v>44113</c:v>
                </c:pt>
                <c:pt idx="725">
                  <c:v>44116</c:v>
                </c:pt>
                <c:pt idx="726">
                  <c:v>44117</c:v>
                </c:pt>
                <c:pt idx="727">
                  <c:v>44118</c:v>
                </c:pt>
                <c:pt idx="728">
                  <c:v>44119</c:v>
                </c:pt>
                <c:pt idx="729">
                  <c:v>44120</c:v>
                </c:pt>
                <c:pt idx="730">
                  <c:v>44123</c:v>
                </c:pt>
                <c:pt idx="731">
                  <c:v>44124</c:v>
                </c:pt>
                <c:pt idx="732">
                  <c:v>44125</c:v>
                </c:pt>
                <c:pt idx="733">
                  <c:v>44126</c:v>
                </c:pt>
                <c:pt idx="734">
                  <c:v>44127</c:v>
                </c:pt>
                <c:pt idx="735">
                  <c:v>44130</c:v>
                </c:pt>
                <c:pt idx="736">
                  <c:v>44131</c:v>
                </c:pt>
                <c:pt idx="737">
                  <c:v>44132</c:v>
                </c:pt>
                <c:pt idx="738">
                  <c:v>44133</c:v>
                </c:pt>
                <c:pt idx="739">
                  <c:v>44134</c:v>
                </c:pt>
                <c:pt idx="740">
                  <c:v>44137</c:v>
                </c:pt>
                <c:pt idx="741">
                  <c:v>44138</c:v>
                </c:pt>
                <c:pt idx="742">
                  <c:v>44139</c:v>
                </c:pt>
                <c:pt idx="743">
                  <c:v>44140</c:v>
                </c:pt>
                <c:pt idx="744">
                  <c:v>44141</c:v>
                </c:pt>
                <c:pt idx="745">
                  <c:v>44144</c:v>
                </c:pt>
                <c:pt idx="746">
                  <c:v>44145</c:v>
                </c:pt>
                <c:pt idx="747">
                  <c:v>44146</c:v>
                </c:pt>
                <c:pt idx="748">
                  <c:v>44147</c:v>
                </c:pt>
                <c:pt idx="749">
                  <c:v>44148</c:v>
                </c:pt>
                <c:pt idx="750">
                  <c:v>44151</c:v>
                </c:pt>
                <c:pt idx="751">
                  <c:v>44152</c:v>
                </c:pt>
                <c:pt idx="752">
                  <c:v>44153</c:v>
                </c:pt>
                <c:pt idx="753">
                  <c:v>44154</c:v>
                </c:pt>
                <c:pt idx="754">
                  <c:v>44155</c:v>
                </c:pt>
                <c:pt idx="755">
                  <c:v>44158</c:v>
                </c:pt>
                <c:pt idx="756">
                  <c:v>44159</c:v>
                </c:pt>
                <c:pt idx="757">
                  <c:v>44160</c:v>
                </c:pt>
                <c:pt idx="758">
                  <c:v>44161</c:v>
                </c:pt>
                <c:pt idx="759">
                  <c:v>44162</c:v>
                </c:pt>
                <c:pt idx="760">
                  <c:v>44165</c:v>
                </c:pt>
                <c:pt idx="761">
                  <c:v>44166</c:v>
                </c:pt>
                <c:pt idx="762">
                  <c:v>44167</c:v>
                </c:pt>
                <c:pt idx="763">
                  <c:v>44168</c:v>
                </c:pt>
                <c:pt idx="764">
                  <c:v>44169</c:v>
                </c:pt>
                <c:pt idx="765">
                  <c:v>44172</c:v>
                </c:pt>
                <c:pt idx="766">
                  <c:v>44173</c:v>
                </c:pt>
                <c:pt idx="767">
                  <c:v>44174</c:v>
                </c:pt>
                <c:pt idx="768">
                  <c:v>44175</c:v>
                </c:pt>
                <c:pt idx="769">
                  <c:v>44176</c:v>
                </c:pt>
                <c:pt idx="770">
                  <c:v>44179</c:v>
                </c:pt>
                <c:pt idx="771">
                  <c:v>44180</c:v>
                </c:pt>
                <c:pt idx="772">
                  <c:v>44181</c:v>
                </c:pt>
                <c:pt idx="773">
                  <c:v>44182</c:v>
                </c:pt>
                <c:pt idx="774">
                  <c:v>44183</c:v>
                </c:pt>
                <c:pt idx="775">
                  <c:v>44186</c:v>
                </c:pt>
                <c:pt idx="776">
                  <c:v>44187</c:v>
                </c:pt>
                <c:pt idx="777">
                  <c:v>44188</c:v>
                </c:pt>
                <c:pt idx="778">
                  <c:v>44189</c:v>
                </c:pt>
                <c:pt idx="779">
                  <c:v>44190</c:v>
                </c:pt>
                <c:pt idx="780">
                  <c:v>44193</c:v>
                </c:pt>
                <c:pt idx="781">
                  <c:v>44194</c:v>
                </c:pt>
                <c:pt idx="782">
                  <c:v>44195</c:v>
                </c:pt>
                <c:pt idx="783">
                  <c:v>44196</c:v>
                </c:pt>
                <c:pt idx="784">
                  <c:v>44197</c:v>
                </c:pt>
                <c:pt idx="785">
                  <c:v>44200</c:v>
                </c:pt>
                <c:pt idx="786">
                  <c:v>44201</c:v>
                </c:pt>
                <c:pt idx="787">
                  <c:v>44202</c:v>
                </c:pt>
                <c:pt idx="788">
                  <c:v>44203</c:v>
                </c:pt>
                <c:pt idx="789">
                  <c:v>44204</c:v>
                </c:pt>
                <c:pt idx="790">
                  <c:v>44207</c:v>
                </c:pt>
                <c:pt idx="791">
                  <c:v>44208</c:v>
                </c:pt>
                <c:pt idx="792">
                  <c:v>44209</c:v>
                </c:pt>
                <c:pt idx="793">
                  <c:v>44210</c:v>
                </c:pt>
                <c:pt idx="794">
                  <c:v>44211</c:v>
                </c:pt>
                <c:pt idx="795">
                  <c:v>44214</c:v>
                </c:pt>
                <c:pt idx="796">
                  <c:v>44215</c:v>
                </c:pt>
                <c:pt idx="797">
                  <c:v>44216</c:v>
                </c:pt>
                <c:pt idx="798">
                  <c:v>44217</c:v>
                </c:pt>
                <c:pt idx="799">
                  <c:v>44218</c:v>
                </c:pt>
                <c:pt idx="800">
                  <c:v>44221</c:v>
                </c:pt>
                <c:pt idx="801">
                  <c:v>44222</c:v>
                </c:pt>
                <c:pt idx="802">
                  <c:v>44223</c:v>
                </c:pt>
                <c:pt idx="803">
                  <c:v>44224</c:v>
                </c:pt>
                <c:pt idx="804">
                  <c:v>44225</c:v>
                </c:pt>
                <c:pt idx="805">
                  <c:v>44228</c:v>
                </c:pt>
                <c:pt idx="806">
                  <c:v>44229</c:v>
                </c:pt>
                <c:pt idx="807">
                  <c:v>44230</c:v>
                </c:pt>
                <c:pt idx="808">
                  <c:v>44231</c:v>
                </c:pt>
                <c:pt idx="809">
                  <c:v>44232</c:v>
                </c:pt>
                <c:pt idx="810">
                  <c:v>44235</c:v>
                </c:pt>
                <c:pt idx="811">
                  <c:v>44236</c:v>
                </c:pt>
                <c:pt idx="812">
                  <c:v>44237</c:v>
                </c:pt>
                <c:pt idx="813">
                  <c:v>44238</c:v>
                </c:pt>
                <c:pt idx="814">
                  <c:v>44239</c:v>
                </c:pt>
                <c:pt idx="815">
                  <c:v>44242</c:v>
                </c:pt>
                <c:pt idx="816">
                  <c:v>44243</c:v>
                </c:pt>
                <c:pt idx="817">
                  <c:v>44244</c:v>
                </c:pt>
                <c:pt idx="818">
                  <c:v>44245</c:v>
                </c:pt>
                <c:pt idx="819">
                  <c:v>44246</c:v>
                </c:pt>
                <c:pt idx="820">
                  <c:v>44249</c:v>
                </c:pt>
                <c:pt idx="821">
                  <c:v>44250</c:v>
                </c:pt>
                <c:pt idx="822">
                  <c:v>44251</c:v>
                </c:pt>
                <c:pt idx="823">
                  <c:v>44252</c:v>
                </c:pt>
                <c:pt idx="824">
                  <c:v>44253</c:v>
                </c:pt>
                <c:pt idx="825">
                  <c:v>44256</c:v>
                </c:pt>
                <c:pt idx="826">
                  <c:v>44257</c:v>
                </c:pt>
                <c:pt idx="827">
                  <c:v>44258</c:v>
                </c:pt>
                <c:pt idx="828">
                  <c:v>44259</c:v>
                </c:pt>
                <c:pt idx="829">
                  <c:v>44260</c:v>
                </c:pt>
                <c:pt idx="830">
                  <c:v>44263</c:v>
                </c:pt>
                <c:pt idx="831">
                  <c:v>44264</c:v>
                </c:pt>
                <c:pt idx="832">
                  <c:v>44265</c:v>
                </c:pt>
                <c:pt idx="833">
                  <c:v>44266</c:v>
                </c:pt>
                <c:pt idx="834">
                  <c:v>44267</c:v>
                </c:pt>
                <c:pt idx="835">
                  <c:v>44270</c:v>
                </c:pt>
                <c:pt idx="836">
                  <c:v>44271</c:v>
                </c:pt>
                <c:pt idx="837">
                  <c:v>44272</c:v>
                </c:pt>
                <c:pt idx="838">
                  <c:v>44273</c:v>
                </c:pt>
                <c:pt idx="839">
                  <c:v>44274</c:v>
                </c:pt>
                <c:pt idx="840">
                  <c:v>44277</c:v>
                </c:pt>
                <c:pt idx="841">
                  <c:v>44278</c:v>
                </c:pt>
                <c:pt idx="842">
                  <c:v>44279</c:v>
                </c:pt>
                <c:pt idx="843">
                  <c:v>44280</c:v>
                </c:pt>
                <c:pt idx="844">
                  <c:v>44281</c:v>
                </c:pt>
                <c:pt idx="845">
                  <c:v>44284</c:v>
                </c:pt>
                <c:pt idx="846">
                  <c:v>44285</c:v>
                </c:pt>
                <c:pt idx="847">
                  <c:v>44286</c:v>
                </c:pt>
                <c:pt idx="848">
                  <c:v>44287</c:v>
                </c:pt>
                <c:pt idx="849">
                  <c:v>44288</c:v>
                </c:pt>
                <c:pt idx="850">
                  <c:v>44291</c:v>
                </c:pt>
                <c:pt idx="851">
                  <c:v>44292</c:v>
                </c:pt>
                <c:pt idx="852">
                  <c:v>44293</c:v>
                </c:pt>
                <c:pt idx="853">
                  <c:v>44294</c:v>
                </c:pt>
                <c:pt idx="854">
                  <c:v>44295</c:v>
                </c:pt>
                <c:pt idx="855">
                  <c:v>44298</c:v>
                </c:pt>
                <c:pt idx="856">
                  <c:v>44299</c:v>
                </c:pt>
                <c:pt idx="857">
                  <c:v>44300</c:v>
                </c:pt>
                <c:pt idx="858">
                  <c:v>44301</c:v>
                </c:pt>
                <c:pt idx="859">
                  <c:v>44302</c:v>
                </c:pt>
                <c:pt idx="860">
                  <c:v>44305</c:v>
                </c:pt>
                <c:pt idx="861">
                  <c:v>44306</c:v>
                </c:pt>
                <c:pt idx="862">
                  <c:v>44307</c:v>
                </c:pt>
                <c:pt idx="863">
                  <c:v>44308</c:v>
                </c:pt>
                <c:pt idx="864">
                  <c:v>44309</c:v>
                </c:pt>
                <c:pt idx="865">
                  <c:v>44312</c:v>
                </c:pt>
                <c:pt idx="866">
                  <c:v>44313</c:v>
                </c:pt>
                <c:pt idx="867">
                  <c:v>44314</c:v>
                </c:pt>
                <c:pt idx="868">
                  <c:v>44315</c:v>
                </c:pt>
                <c:pt idx="869">
                  <c:v>44316</c:v>
                </c:pt>
                <c:pt idx="870">
                  <c:v>44319</c:v>
                </c:pt>
                <c:pt idx="871">
                  <c:v>44320</c:v>
                </c:pt>
                <c:pt idx="872">
                  <c:v>44321</c:v>
                </c:pt>
                <c:pt idx="873">
                  <c:v>44322</c:v>
                </c:pt>
                <c:pt idx="874">
                  <c:v>44323</c:v>
                </c:pt>
                <c:pt idx="875">
                  <c:v>44326</c:v>
                </c:pt>
                <c:pt idx="876">
                  <c:v>44327</c:v>
                </c:pt>
                <c:pt idx="877">
                  <c:v>44328</c:v>
                </c:pt>
                <c:pt idx="878">
                  <c:v>44329</c:v>
                </c:pt>
                <c:pt idx="879">
                  <c:v>44330</c:v>
                </c:pt>
                <c:pt idx="880">
                  <c:v>44333</c:v>
                </c:pt>
                <c:pt idx="881">
                  <c:v>44334</c:v>
                </c:pt>
                <c:pt idx="882">
                  <c:v>44335</c:v>
                </c:pt>
                <c:pt idx="883">
                  <c:v>44336</c:v>
                </c:pt>
                <c:pt idx="884">
                  <c:v>44337</c:v>
                </c:pt>
                <c:pt idx="885">
                  <c:v>44340</c:v>
                </c:pt>
                <c:pt idx="886">
                  <c:v>44341</c:v>
                </c:pt>
                <c:pt idx="887">
                  <c:v>44342</c:v>
                </c:pt>
                <c:pt idx="888">
                  <c:v>44343</c:v>
                </c:pt>
                <c:pt idx="889">
                  <c:v>44344</c:v>
                </c:pt>
                <c:pt idx="890">
                  <c:v>44347</c:v>
                </c:pt>
                <c:pt idx="891">
                  <c:v>44348</c:v>
                </c:pt>
                <c:pt idx="892">
                  <c:v>44349</c:v>
                </c:pt>
                <c:pt idx="893">
                  <c:v>44350</c:v>
                </c:pt>
                <c:pt idx="894">
                  <c:v>44351</c:v>
                </c:pt>
                <c:pt idx="895">
                  <c:v>44354</c:v>
                </c:pt>
                <c:pt idx="896">
                  <c:v>44355</c:v>
                </c:pt>
                <c:pt idx="897">
                  <c:v>44356</c:v>
                </c:pt>
                <c:pt idx="898">
                  <c:v>44357</c:v>
                </c:pt>
                <c:pt idx="899">
                  <c:v>44358</c:v>
                </c:pt>
                <c:pt idx="900">
                  <c:v>44361</c:v>
                </c:pt>
                <c:pt idx="901">
                  <c:v>44362</c:v>
                </c:pt>
                <c:pt idx="902">
                  <c:v>44363</c:v>
                </c:pt>
                <c:pt idx="903">
                  <c:v>44364</c:v>
                </c:pt>
                <c:pt idx="904">
                  <c:v>44365</c:v>
                </c:pt>
                <c:pt idx="905">
                  <c:v>44368</c:v>
                </c:pt>
                <c:pt idx="906">
                  <c:v>44369</c:v>
                </c:pt>
                <c:pt idx="907">
                  <c:v>44370</c:v>
                </c:pt>
                <c:pt idx="908">
                  <c:v>44371</c:v>
                </c:pt>
                <c:pt idx="909">
                  <c:v>44372</c:v>
                </c:pt>
                <c:pt idx="910">
                  <c:v>44375</c:v>
                </c:pt>
                <c:pt idx="911">
                  <c:v>44376</c:v>
                </c:pt>
                <c:pt idx="912">
                  <c:v>44377</c:v>
                </c:pt>
                <c:pt idx="913">
                  <c:v>44378</c:v>
                </c:pt>
                <c:pt idx="914">
                  <c:v>44379</c:v>
                </c:pt>
                <c:pt idx="915">
                  <c:v>44382</c:v>
                </c:pt>
                <c:pt idx="916">
                  <c:v>44383</c:v>
                </c:pt>
                <c:pt idx="917">
                  <c:v>44384</c:v>
                </c:pt>
                <c:pt idx="918">
                  <c:v>44385</c:v>
                </c:pt>
                <c:pt idx="919">
                  <c:v>44386</c:v>
                </c:pt>
                <c:pt idx="920">
                  <c:v>44389</c:v>
                </c:pt>
                <c:pt idx="921">
                  <c:v>44390</c:v>
                </c:pt>
                <c:pt idx="922">
                  <c:v>44391</c:v>
                </c:pt>
                <c:pt idx="923">
                  <c:v>44392</c:v>
                </c:pt>
                <c:pt idx="924">
                  <c:v>44393</c:v>
                </c:pt>
                <c:pt idx="925">
                  <c:v>44396</c:v>
                </c:pt>
                <c:pt idx="926">
                  <c:v>44397</c:v>
                </c:pt>
                <c:pt idx="927">
                  <c:v>44398</c:v>
                </c:pt>
                <c:pt idx="928">
                  <c:v>44399</c:v>
                </c:pt>
                <c:pt idx="929">
                  <c:v>44400</c:v>
                </c:pt>
                <c:pt idx="930">
                  <c:v>44403</c:v>
                </c:pt>
                <c:pt idx="931">
                  <c:v>44404</c:v>
                </c:pt>
                <c:pt idx="932">
                  <c:v>44405</c:v>
                </c:pt>
                <c:pt idx="933">
                  <c:v>44406</c:v>
                </c:pt>
                <c:pt idx="934">
                  <c:v>44407</c:v>
                </c:pt>
                <c:pt idx="935">
                  <c:v>44410</c:v>
                </c:pt>
                <c:pt idx="936">
                  <c:v>44411</c:v>
                </c:pt>
                <c:pt idx="937">
                  <c:v>44412</c:v>
                </c:pt>
                <c:pt idx="938">
                  <c:v>44413</c:v>
                </c:pt>
                <c:pt idx="939">
                  <c:v>44414</c:v>
                </c:pt>
                <c:pt idx="940">
                  <c:v>44417</c:v>
                </c:pt>
                <c:pt idx="941">
                  <c:v>44418</c:v>
                </c:pt>
                <c:pt idx="942">
                  <c:v>44419</c:v>
                </c:pt>
                <c:pt idx="943">
                  <c:v>44420</c:v>
                </c:pt>
                <c:pt idx="944">
                  <c:v>44421</c:v>
                </c:pt>
                <c:pt idx="945">
                  <c:v>44424</c:v>
                </c:pt>
                <c:pt idx="946">
                  <c:v>44425</c:v>
                </c:pt>
                <c:pt idx="947">
                  <c:v>44426</c:v>
                </c:pt>
                <c:pt idx="948">
                  <c:v>44427</c:v>
                </c:pt>
                <c:pt idx="949">
                  <c:v>44428</c:v>
                </c:pt>
                <c:pt idx="950">
                  <c:v>44431</c:v>
                </c:pt>
                <c:pt idx="951">
                  <c:v>44432</c:v>
                </c:pt>
                <c:pt idx="952">
                  <c:v>44433</c:v>
                </c:pt>
                <c:pt idx="953">
                  <c:v>44434</c:v>
                </c:pt>
                <c:pt idx="954">
                  <c:v>44435</c:v>
                </c:pt>
                <c:pt idx="955">
                  <c:v>44438</c:v>
                </c:pt>
                <c:pt idx="956">
                  <c:v>44439</c:v>
                </c:pt>
                <c:pt idx="957">
                  <c:v>44440</c:v>
                </c:pt>
                <c:pt idx="958">
                  <c:v>44441</c:v>
                </c:pt>
                <c:pt idx="959">
                  <c:v>44442</c:v>
                </c:pt>
                <c:pt idx="960">
                  <c:v>44445</c:v>
                </c:pt>
                <c:pt idx="961">
                  <c:v>44446</c:v>
                </c:pt>
                <c:pt idx="962">
                  <c:v>44447</c:v>
                </c:pt>
                <c:pt idx="963">
                  <c:v>44448</c:v>
                </c:pt>
                <c:pt idx="964">
                  <c:v>44449</c:v>
                </c:pt>
                <c:pt idx="965">
                  <c:v>44452</c:v>
                </c:pt>
                <c:pt idx="966">
                  <c:v>44453</c:v>
                </c:pt>
                <c:pt idx="967">
                  <c:v>44454</c:v>
                </c:pt>
                <c:pt idx="968">
                  <c:v>44455</c:v>
                </c:pt>
                <c:pt idx="969">
                  <c:v>44456</c:v>
                </c:pt>
                <c:pt idx="970">
                  <c:v>44459</c:v>
                </c:pt>
                <c:pt idx="971">
                  <c:v>44460</c:v>
                </c:pt>
                <c:pt idx="972">
                  <c:v>44461</c:v>
                </c:pt>
                <c:pt idx="973">
                  <c:v>44462</c:v>
                </c:pt>
                <c:pt idx="974">
                  <c:v>44463</c:v>
                </c:pt>
                <c:pt idx="975">
                  <c:v>44466</c:v>
                </c:pt>
                <c:pt idx="976">
                  <c:v>44467</c:v>
                </c:pt>
                <c:pt idx="977">
                  <c:v>44468</c:v>
                </c:pt>
                <c:pt idx="978">
                  <c:v>44469</c:v>
                </c:pt>
                <c:pt idx="979">
                  <c:v>44470</c:v>
                </c:pt>
                <c:pt idx="980">
                  <c:v>44473</c:v>
                </c:pt>
                <c:pt idx="981">
                  <c:v>44474</c:v>
                </c:pt>
                <c:pt idx="982">
                  <c:v>44475</c:v>
                </c:pt>
                <c:pt idx="983">
                  <c:v>44476</c:v>
                </c:pt>
                <c:pt idx="984">
                  <c:v>44477</c:v>
                </c:pt>
                <c:pt idx="985">
                  <c:v>44480</c:v>
                </c:pt>
                <c:pt idx="986">
                  <c:v>44481</c:v>
                </c:pt>
                <c:pt idx="987">
                  <c:v>44482</c:v>
                </c:pt>
                <c:pt idx="988">
                  <c:v>44483</c:v>
                </c:pt>
                <c:pt idx="989">
                  <c:v>44484</c:v>
                </c:pt>
                <c:pt idx="990">
                  <c:v>44487</c:v>
                </c:pt>
                <c:pt idx="991">
                  <c:v>44488</c:v>
                </c:pt>
                <c:pt idx="992">
                  <c:v>44489</c:v>
                </c:pt>
                <c:pt idx="993">
                  <c:v>44490</c:v>
                </c:pt>
                <c:pt idx="994">
                  <c:v>44491</c:v>
                </c:pt>
                <c:pt idx="995">
                  <c:v>44494</c:v>
                </c:pt>
                <c:pt idx="996">
                  <c:v>44495</c:v>
                </c:pt>
                <c:pt idx="997">
                  <c:v>44496</c:v>
                </c:pt>
                <c:pt idx="998">
                  <c:v>44497</c:v>
                </c:pt>
                <c:pt idx="999">
                  <c:v>44498</c:v>
                </c:pt>
                <c:pt idx="1000">
                  <c:v>44501</c:v>
                </c:pt>
                <c:pt idx="1001">
                  <c:v>44502</c:v>
                </c:pt>
                <c:pt idx="1002">
                  <c:v>44503</c:v>
                </c:pt>
                <c:pt idx="1003">
                  <c:v>44504</c:v>
                </c:pt>
                <c:pt idx="1004">
                  <c:v>44505</c:v>
                </c:pt>
                <c:pt idx="1005">
                  <c:v>44508</c:v>
                </c:pt>
                <c:pt idx="1006">
                  <c:v>44509</c:v>
                </c:pt>
                <c:pt idx="1007">
                  <c:v>44510</c:v>
                </c:pt>
                <c:pt idx="1008">
                  <c:v>44511</c:v>
                </c:pt>
                <c:pt idx="1009">
                  <c:v>44512</c:v>
                </c:pt>
                <c:pt idx="1010">
                  <c:v>44515</c:v>
                </c:pt>
                <c:pt idx="1011">
                  <c:v>44516</c:v>
                </c:pt>
                <c:pt idx="1012">
                  <c:v>44517</c:v>
                </c:pt>
                <c:pt idx="1013">
                  <c:v>44518</c:v>
                </c:pt>
                <c:pt idx="1014">
                  <c:v>44519</c:v>
                </c:pt>
                <c:pt idx="1015">
                  <c:v>44522</c:v>
                </c:pt>
                <c:pt idx="1016">
                  <c:v>44523</c:v>
                </c:pt>
                <c:pt idx="1017">
                  <c:v>44524</c:v>
                </c:pt>
                <c:pt idx="1018">
                  <c:v>44525</c:v>
                </c:pt>
                <c:pt idx="1019">
                  <c:v>44526</c:v>
                </c:pt>
                <c:pt idx="1020">
                  <c:v>44529</c:v>
                </c:pt>
                <c:pt idx="1021">
                  <c:v>44530</c:v>
                </c:pt>
                <c:pt idx="1022">
                  <c:v>44531</c:v>
                </c:pt>
                <c:pt idx="1023">
                  <c:v>44532</c:v>
                </c:pt>
                <c:pt idx="1024">
                  <c:v>44533</c:v>
                </c:pt>
                <c:pt idx="1025">
                  <c:v>44536</c:v>
                </c:pt>
                <c:pt idx="1026">
                  <c:v>44537</c:v>
                </c:pt>
                <c:pt idx="1027">
                  <c:v>44538</c:v>
                </c:pt>
                <c:pt idx="1028">
                  <c:v>44539</c:v>
                </c:pt>
                <c:pt idx="1029">
                  <c:v>44540</c:v>
                </c:pt>
                <c:pt idx="1030">
                  <c:v>44543</c:v>
                </c:pt>
                <c:pt idx="1031">
                  <c:v>44544</c:v>
                </c:pt>
                <c:pt idx="1032">
                  <c:v>44545</c:v>
                </c:pt>
                <c:pt idx="1033">
                  <c:v>44546</c:v>
                </c:pt>
                <c:pt idx="1034">
                  <c:v>44547</c:v>
                </c:pt>
                <c:pt idx="1035">
                  <c:v>44550</c:v>
                </c:pt>
                <c:pt idx="1036">
                  <c:v>44551</c:v>
                </c:pt>
                <c:pt idx="1037">
                  <c:v>44552</c:v>
                </c:pt>
                <c:pt idx="1038">
                  <c:v>44553</c:v>
                </c:pt>
                <c:pt idx="1039">
                  <c:v>44554</c:v>
                </c:pt>
                <c:pt idx="1040">
                  <c:v>44557</c:v>
                </c:pt>
                <c:pt idx="1041">
                  <c:v>44558</c:v>
                </c:pt>
                <c:pt idx="1042">
                  <c:v>44559</c:v>
                </c:pt>
                <c:pt idx="1043">
                  <c:v>44560</c:v>
                </c:pt>
                <c:pt idx="1044">
                  <c:v>44561</c:v>
                </c:pt>
                <c:pt idx="1045">
                  <c:v>44564</c:v>
                </c:pt>
                <c:pt idx="1046">
                  <c:v>44565</c:v>
                </c:pt>
                <c:pt idx="1047">
                  <c:v>44566</c:v>
                </c:pt>
                <c:pt idx="1048">
                  <c:v>44567</c:v>
                </c:pt>
                <c:pt idx="1049">
                  <c:v>44568</c:v>
                </c:pt>
                <c:pt idx="1050">
                  <c:v>44571</c:v>
                </c:pt>
                <c:pt idx="1051">
                  <c:v>44572</c:v>
                </c:pt>
                <c:pt idx="1052">
                  <c:v>44573</c:v>
                </c:pt>
                <c:pt idx="1053">
                  <c:v>44574</c:v>
                </c:pt>
                <c:pt idx="1054">
                  <c:v>44575</c:v>
                </c:pt>
                <c:pt idx="1055">
                  <c:v>44578</c:v>
                </c:pt>
                <c:pt idx="1056">
                  <c:v>44579</c:v>
                </c:pt>
                <c:pt idx="1057">
                  <c:v>44580</c:v>
                </c:pt>
                <c:pt idx="1058">
                  <c:v>44581</c:v>
                </c:pt>
                <c:pt idx="1059">
                  <c:v>44582</c:v>
                </c:pt>
                <c:pt idx="1060">
                  <c:v>44585</c:v>
                </c:pt>
                <c:pt idx="1061">
                  <c:v>44586</c:v>
                </c:pt>
                <c:pt idx="1062">
                  <c:v>44587</c:v>
                </c:pt>
                <c:pt idx="1063">
                  <c:v>44588</c:v>
                </c:pt>
                <c:pt idx="1064">
                  <c:v>44589</c:v>
                </c:pt>
                <c:pt idx="1065">
                  <c:v>44592</c:v>
                </c:pt>
                <c:pt idx="1066">
                  <c:v>44593</c:v>
                </c:pt>
                <c:pt idx="1067">
                  <c:v>44594</c:v>
                </c:pt>
                <c:pt idx="1068">
                  <c:v>44595</c:v>
                </c:pt>
                <c:pt idx="1069">
                  <c:v>44596</c:v>
                </c:pt>
                <c:pt idx="1070">
                  <c:v>44599</c:v>
                </c:pt>
                <c:pt idx="1071">
                  <c:v>44600</c:v>
                </c:pt>
                <c:pt idx="1072">
                  <c:v>44601</c:v>
                </c:pt>
                <c:pt idx="1073">
                  <c:v>44602</c:v>
                </c:pt>
                <c:pt idx="1074">
                  <c:v>44603</c:v>
                </c:pt>
                <c:pt idx="1075">
                  <c:v>44606</c:v>
                </c:pt>
                <c:pt idx="1076">
                  <c:v>44607</c:v>
                </c:pt>
                <c:pt idx="1077">
                  <c:v>44608</c:v>
                </c:pt>
                <c:pt idx="1078">
                  <c:v>44609</c:v>
                </c:pt>
                <c:pt idx="1079">
                  <c:v>44610</c:v>
                </c:pt>
                <c:pt idx="1080">
                  <c:v>44613</c:v>
                </c:pt>
                <c:pt idx="1081">
                  <c:v>44614</c:v>
                </c:pt>
                <c:pt idx="1082">
                  <c:v>44615</c:v>
                </c:pt>
                <c:pt idx="1083">
                  <c:v>44616</c:v>
                </c:pt>
                <c:pt idx="1084">
                  <c:v>44617</c:v>
                </c:pt>
                <c:pt idx="1085">
                  <c:v>44620</c:v>
                </c:pt>
                <c:pt idx="1086">
                  <c:v>44621</c:v>
                </c:pt>
                <c:pt idx="1087">
                  <c:v>44622</c:v>
                </c:pt>
                <c:pt idx="1088">
                  <c:v>44623</c:v>
                </c:pt>
                <c:pt idx="1089">
                  <c:v>44624</c:v>
                </c:pt>
                <c:pt idx="1090">
                  <c:v>44627</c:v>
                </c:pt>
                <c:pt idx="1091">
                  <c:v>44628</c:v>
                </c:pt>
                <c:pt idx="1092">
                  <c:v>44629</c:v>
                </c:pt>
                <c:pt idx="1093">
                  <c:v>44630</c:v>
                </c:pt>
                <c:pt idx="1094">
                  <c:v>44631</c:v>
                </c:pt>
                <c:pt idx="1095">
                  <c:v>44634</c:v>
                </c:pt>
                <c:pt idx="1096">
                  <c:v>44635</c:v>
                </c:pt>
                <c:pt idx="1097">
                  <c:v>44636</c:v>
                </c:pt>
                <c:pt idx="1098">
                  <c:v>44637</c:v>
                </c:pt>
                <c:pt idx="1099">
                  <c:v>44638</c:v>
                </c:pt>
                <c:pt idx="1100">
                  <c:v>44641</c:v>
                </c:pt>
                <c:pt idx="1101">
                  <c:v>44642</c:v>
                </c:pt>
                <c:pt idx="1102">
                  <c:v>44643</c:v>
                </c:pt>
                <c:pt idx="1103">
                  <c:v>44644</c:v>
                </c:pt>
                <c:pt idx="1104">
                  <c:v>44645</c:v>
                </c:pt>
                <c:pt idx="1105">
                  <c:v>44648</c:v>
                </c:pt>
                <c:pt idx="1106">
                  <c:v>44649</c:v>
                </c:pt>
                <c:pt idx="1107">
                  <c:v>44650</c:v>
                </c:pt>
                <c:pt idx="1108">
                  <c:v>44651</c:v>
                </c:pt>
                <c:pt idx="1109">
                  <c:v>44652</c:v>
                </c:pt>
                <c:pt idx="1110">
                  <c:v>44655</c:v>
                </c:pt>
                <c:pt idx="1111">
                  <c:v>44656</c:v>
                </c:pt>
                <c:pt idx="1112">
                  <c:v>44657</c:v>
                </c:pt>
                <c:pt idx="1113">
                  <c:v>44658</c:v>
                </c:pt>
                <c:pt idx="1114">
                  <c:v>44659</c:v>
                </c:pt>
                <c:pt idx="1115">
                  <c:v>44662</c:v>
                </c:pt>
                <c:pt idx="1116">
                  <c:v>44663</c:v>
                </c:pt>
                <c:pt idx="1117">
                  <c:v>44664</c:v>
                </c:pt>
                <c:pt idx="1118">
                  <c:v>44665</c:v>
                </c:pt>
                <c:pt idx="1119">
                  <c:v>44666</c:v>
                </c:pt>
                <c:pt idx="1120">
                  <c:v>44669</c:v>
                </c:pt>
                <c:pt idx="1121">
                  <c:v>44670</c:v>
                </c:pt>
                <c:pt idx="1122">
                  <c:v>44671</c:v>
                </c:pt>
                <c:pt idx="1123">
                  <c:v>44672</c:v>
                </c:pt>
                <c:pt idx="1124">
                  <c:v>44673</c:v>
                </c:pt>
                <c:pt idx="1125">
                  <c:v>44676</c:v>
                </c:pt>
                <c:pt idx="1126">
                  <c:v>44677</c:v>
                </c:pt>
                <c:pt idx="1127">
                  <c:v>44678</c:v>
                </c:pt>
                <c:pt idx="1128">
                  <c:v>44679</c:v>
                </c:pt>
                <c:pt idx="1129">
                  <c:v>44680</c:v>
                </c:pt>
                <c:pt idx="1130">
                  <c:v>44683</c:v>
                </c:pt>
                <c:pt idx="1131">
                  <c:v>44684</c:v>
                </c:pt>
                <c:pt idx="1132">
                  <c:v>44685</c:v>
                </c:pt>
                <c:pt idx="1133">
                  <c:v>44686</c:v>
                </c:pt>
                <c:pt idx="1134">
                  <c:v>44687</c:v>
                </c:pt>
                <c:pt idx="1135">
                  <c:v>44690</c:v>
                </c:pt>
                <c:pt idx="1136">
                  <c:v>44691</c:v>
                </c:pt>
                <c:pt idx="1137">
                  <c:v>44692</c:v>
                </c:pt>
                <c:pt idx="1138">
                  <c:v>44693</c:v>
                </c:pt>
                <c:pt idx="1139">
                  <c:v>44694</c:v>
                </c:pt>
                <c:pt idx="1140">
                  <c:v>44697</c:v>
                </c:pt>
                <c:pt idx="1141">
                  <c:v>44698</c:v>
                </c:pt>
                <c:pt idx="1142">
                  <c:v>44699</c:v>
                </c:pt>
                <c:pt idx="1143">
                  <c:v>44700</c:v>
                </c:pt>
                <c:pt idx="1144">
                  <c:v>44701</c:v>
                </c:pt>
                <c:pt idx="1145">
                  <c:v>44704</c:v>
                </c:pt>
                <c:pt idx="1146">
                  <c:v>44705</c:v>
                </c:pt>
                <c:pt idx="1147">
                  <c:v>44706</c:v>
                </c:pt>
                <c:pt idx="1148">
                  <c:v>44707</c:v>
                </c:pt>
                <c:pt idx="1149">
                  <c:v>44708</c:v>
                </c:pt>
                <c:pt idx="1150">
                  <c:v>44711</c:v>
                </c:pt>
                <c:pt idx="1151">
                  <c:v>44712</c:v>
                </c:pt>
                <c:pt idx="1152">
                  <c:v>44713</c:v>
                </c:pt>
                <c:pt idx="1153">
                  <c:v>44714</c:v>
                </c:pt>
                <c:pt idx="1154">
                  <c:v>44715</c:v>
                </c:pt>
                <c:pt idx="1155">
                  <c:v>44718</c:v>
                </c:pt>
                <c:pt idx="1156">
                  <c:v>44719</c:v>
                </c:pt>
                <c:pt idx="1157">
                  <c:v>44720</c:v>
                </c:pt>
                <c:pt idx="1158">
                  <c:v>44721</c:v>
                </c:pt>
                <c:pt idx="1159">
                  <c:v>44722</c:v>
                </c:pt>
                <c:pt idx="1160">
                  <c:v>44725</c:v>
                </c:pt>
                <c:pt idx="1161">
                  <c:v>44726</c:v>
                </c:pt>
                <c:pt idx="1162">
                  <c:v>44727</c:v>
                </c:pt>
                <c:pt idx="1163">
                  <c:v>44728</c:v>
                </c:pt>
                <c:pt idx="1164">
                  <c:v>44729</c:v>
                </c:pt>
                <c:pt idx="1165">
                  <c:v>44732</c:v>
                </c:pt>
                <c:pt idx="1166">
                  <c:v>44733</c:v>
                </c:pt>
                <c:pt idx="1167">
                  <c:v>44734</c:v>
                </c:pt>
                <c:pt idx="1168">
                  <c:v>44735</c:v>
                </c:pt>
                <c:pt idx="1169">
                  <c:v>44736</c:v>
                </c:pt>
                <c:pt idx="1170">
                  <c:v>44739</c:v>
                </c:pt>
                <c:pt idx="1171">
                  <c:v>44740</c:v>
                </c:pt>
                <c:pt idx="1172">
                  <c:v>44741</c:v>
                </c:pt>
                <c:pt idx="1173">
                  <c:v>44742</c:v>
                </c:pt>
                <c:pt idx="1174">
                  <c:v>44743</c:v>
                </c:pt>
                <c:pt idx="1175">
                  <c:v>44746</c:v>
                </c:pt>
                <c:pt idx="1176">
                  <c:v>44747</c:v>
                </c:pt>
                <c:pt idx="1177">
                  <c:v>44748</c:v>
                </c:pt>
                <c:pt idx="1178">
                  <c:v>44749</c:v>
                </c:pt>
                <c:pt idx="1179">
                  <c:v>44750</c:v>
                </c:pt>
                <c:pt idx="1180">
                  <c:v>44753</c:v>
                </c:pt>
                <c:pt idx="1181">
                  <c:v>44754</c:v>
                </c:pt>
                <c:pt idx="1182">
                  <c:v>44755</c:v>
                </c:pt>
                <c:pt idx="1183">
                  <c:v>44756</c:v>
                </c:pt>
                <c:pt idx="1184">
                  <c:v>44757</c:v>
                </c:pt>
                <c:pt idx="1185">
                  <c:v>44760</c:v>
                </c:pt>
                <c:pt idx="1186">
                  <c:v>44761</c:v>
                </c:pt>
                <c:pt idx="1187">
                  <c:v>44762</c:v>
                </c:pt>
                <c:pt idx="1188">
                  <c:v>44763</c:v>
                </c:pt>
                <c:pt idx="1189">
                  <c:v>44764</c:v>
                </c:pt>
                <c:pt idx="1190">
                  <c:v>44767</c:v>
                </c:pt>
                <c:pt idx="1191">
                  <c:v>44768</c:v>
                </c:pt>
                <c:pt idx="1192">
                  <c:v>44769</c:v>
                </c:pt>
                <c:pt idx="1193">
                  <c:v>44770</c:v>
                </c:pt>
                <c:pt idx="1194">
                  <c:v>44771</c:v>
                </c:pt>
                <c:pt idx="1195">
                  <c:v>44774</c:v>
                </c:pt>
                <c:pt idx="1196">
                  <c:v>44775</c:v>
                </c:pt>
                <c:pt idx="1197">
                  <c:v>44776</c:v>
                </c:pt>
                <c:pt idx="1198">
                  <c:v>44777</c:v>
                </c:pt>
                <c:pt idx="1199">
                  <c:v>44778</c:v>
                </c:pt>
                <c:pt idx="1200">
                  <c:v>44781</c:v>
                </c:pt>
                <c:pt idx="1201">
                  <c:v>44782</c:v>
                </c:pt>
                <c:pt idx="1202">
                  <c:v>44783</c:v>
                </c:pt>
                <c:pt idx="1203">
                  <c:v>44784</c:v>
                </c:pt>
                <c:pt idx="1204">
                  <c:v>44785</c:v>
                </c:pt>
                <c:pt idx="1205">
                  <c:v>44788</c:v>
                </c:pt>
                <c:pt idx="1206">
                  <c:v>44789</c:v>
                </c:pt>
                <c:pt idx="1207">
                  <c:v>44790</c:v>
                </c:pt>
                <c:pt idx="1208">
                  <c:v>44791</c:v>
                </c:pt>
                <c:pt idx="1209">
                  <c:v>44792</c:v>
                </c:pt>
                <c:pt idx="1210">
                  <c:v>44795</c:v>
                </c:pt>
                <c:pt idx="1211">
                  <c:v>44796</c:v>
                </c:pt>
                <c:pt idx="1212">
                  <c:v>44797</c:v>
                </c:pt>
                <c:pt idx="1213">
                  <c:v>44798</c:v>
                </c:pt>
                <c:pt idx="1214">
                  <c:v>44799</c:v>
                </c:pt>
                <c:pt idx="1215">
                  <c:v>44802</c:v>
                </c:pt>
                <c:pt idx="1216">
                  <c:v>44803</c:v>
                </c:pt>
                <c:pt idx="1217">
                  <c:v>44804</c:v>
                </c:pt>
              </c:numCache>
            </c:numRef>
          </c:cat>
          <c:val>
            <c:numRef>
              <c:f>Feuil2!$C$4:$C$1221</c:f>
              <c:numCache>
                <c:formatCode>General</c:formatCode>
                <c:ptCount val="1218"/>
                <c:pt idx="0">
                  <c:v>19.55</c:v>
                </c:pt>
                <c:pt idx="1">
                  <c:v>19.149999999999999</c:v>
                </c:pt>
                <c:pt idx="2">
                  <c:v>19.05</c:v>
                </c:pt>
                <c:pt idx="3">
                  <c:v>19.100000000000001</c:v>
                </c:pt>
                <c:pt idx="4">
                  <c:v>18.77</c:v>
                </c:pt>
                <c:pt idx="5">
                  <c:v>18.95</c:v>
                </c:pt>
                <c:pt idx="6">
                  <c:v>19.420000000000002</c:v>
                </c:pt>
                <c:pt idx="7">
                  <c:v>19.43</c:v>
                </c:pt>
                <c:pt idx="8">
                  <c:v>19.27</c:v>
                </c:pt>
                <c:pt idx="9">
                  <c:v>19.600000000000001</c:v>
                </c:pt>
                <c:pt idx="10">
                  <c:v>19</c:v>
                </c:pt>
                <c:pt idx="11">
                  <c:v>18.8</c:v>
                </c:pt>
                <c:pt idx="12">
                  <c:v>18.420000000000002</c:v>
                </c:pt>
                <c:pt idx="13">
                  <c:v>18.73</c:v>
                </c:pt>
                <c:pt idx="14">
                  <c:v>18.3</c:v>
                </c:pt>
                <c:pt idx="15">
                  <c:v>18.5</c:v>
                </c:pt>
                <c:pt idx="16">
                  <c:v>18</c:v>
                </c:pt>
                <c:pt idx="17">
                  <c:v>17.850000000000001</c:v>
                </c:pt>
                <c:pt idx="18">
                  <c:v>17.829999999999998</c:v>
                </c:pt>
                <c:pt idx="19">
                  <c:v>17.399999999999999</c:v>
                </c:pt>
                <c:pt idx="20">
                  <c:v>17.45</c:v>
                </c:pt>
                <c:pt idx="21">
                  <c:v>17.399999999999999</c:v>
                </c:pt>
                <c:pt idx="22">
                  <c:v>17.829999999999998</c:v>
                </c:pt>
                <c:pt idx="23">
                  <c:v>18.100000000000001</c:v>
                </c:pt>
                <c:pt idx="24">
                  <c:v>18.27</c:v>
                </c:pt>
                <c:pt idx="25">
                  <c:v>17.75</c:v>
                </c:pt>
                <c:pt idx="26">
                  <c:v>17.98</c:v>
                </c:pt>
                <c:pt idx="27">
                  <c:v>18.350000000000001</c:v>
                </c:pt>
                <c:pt idx="28">
                  <c:v>17.98</c:v>
                </c:pt>
                <c:pt idx="29">
                  <c:v>17.95</c:v>
                </c:pt>
                <c:pt idx="30">
                  <c:v>18.05</c:v>
                </c:pt>
                <c:pt idx="31">
                  <c:v>18.43</c:v>
                </c:pt>
                <c:pt idx="32">
                  <c:v>18.23</c:v>
                </c:pt>
                <c:pt idx="33">
                  <c:v>17.98</c:v>
                </c:pt>
                <c:pt idx="34">
                  <c:v>18.23</c:v>
                </c:pt>
                <c:pt idx="35">
                  <c:v>19.600000000000001</c:v>
                </c:pt>
                <c:pt idx="36">
                  <c:v>21.13</c:v>
                </c:pt>
                <c:pt idx="37">
                  <c:v>22.05</c:v>
                </c:pt>
                <c:pt idx="38">
                  <c:v>22</c:v>
                </c:pt>
                <c:pt idx="39">
                  <c:v>26.6</c:v>
                </c:pt>
                <c:pt idx="40">
                  <c:v>25.4</c:v>
                </c:pt>
                <c:pt idx="41">
                  <c:v>34.4</c:v>
                </c:pt>
                <c:pt idx="42">
                  <c:v>45.1</c:v>
                </c:pt>
                <c:pt idx="43">
                  <c:v>76</c:v>
                </c:pt>
                <c:pt idx="44">
                  <c:v>28.5</c:v>
                </c:pt>
                <c:pt idx="45">
                  <c:v>20.3</c:v>
                </c:pt>
                <c:pt idx="46">
                  <c:v>19.600000000000001</c:v>
                </c:pt>
                <c:pt idx="47">
                  <c:v>18.8</c:v>
                </c:pt>
                <c:pt idx="48">
                  <c:v>19.399999999999999</c:v>
                </c:pt>
                <c:pt idx="49">
                  <c:v>19.95</c:v>
                </c:pt>
                <c:pt idx="50">
                  <c:v>26.35</c:v>
                </c:pt>
                <c:pt idx="51">
                  <c:v>25</c:v>
                </c:pt>
                <c:pt idx="52">
                  <c:v>22.65</c:v>
                </c:pt>
                <c:pt idx="53">
                  <c:v>24.3</c:v>
                </c:pt>
                <c:pt idx="54">
                  <c:v>20.2</c:v>
                </c:pt>
                <c:pt idx="55">
                  <c:v>20.65</c:v>
                </c:pt>
                <c:pt idx="56">
                  <c:v>21.42</c:v>
                </c:pt>
                <c:pt idx="57">
                  <c:v>21.8</c:v>
                </c:pt>
                <c:pt idx="58">
                  <c:v>20.65</c:v>
                </c:pt>
                <c:pt idx="59">
                  <c:v>19.600000000000001</c:v>
                </c:pt>
                <c:pt idx="60">
                  <c:v>18.399999999999999</c:v>
                </c:pt>
                <c:pt idx="61">
                  <c:v>18.63</c:v>
                </c:pt>
                <c:pt idx="62">
                  <c:v>18.5</c:v>
                </c:pt>
                <c:pt idx="63">
                  <c:v>19.5</c:v>
                </c:pt>
                <c:pt idx="64">
                  <c:v>19.5</c:v>
                </c:pt>
                <c:pt idx="65">
                  <c:v>19.77</c:v>
                </c:pt>
                <c:pt idx="66">
                  <c:v>18.649999999999999</c:v>
                </c:pt>
                <c:pt idx="67">
                  <c:v>19.100000000000001</c:v>
                </c:pt>
                <c:pt idx="68">
                  <c:v>19.079999999999998</c:v>
                </c:pt>
                <c:pt idx="69">
                  <c:v>18.829999999999998</c:v>
                </c:pt>
                <c:pt idx="70">
                  <c:v>19</c:v>
                </c:pt>
                <c:pt idx="71">
                  <c:v>20.2</c:v>
                </c:pt>
                <c:pt idx="72">
                  <c:v>19.53</c:v>
                </c:pt>
                <c:pt idx="73">
                  <c:v>20.77</c:v>
                </c:pt>
                <c:pt idx="74">
                  <c:v>20.2</c:v>
                </c:pt>
                <c:pt idx="75">
                  <c:v>19.3</c:v>
                </c:pt>
                <c:pt idx="76">
                  <c:v>19</c:v>
                </c:pt>
                <c:pt idx="77">
                  <c:v>19.149999999999999</c:v>
                </c:pt>
                <c:pt idx="78">
                  <c:v>19.920000000000002</c:v>
                </c:pt>
                <c:pt idx="79">
                  <c:v>19.63</c:v>
                </c:pt>
                <c:pt idx="80">
                  <c:v>19.8</c:v>
                </c:pt>
                <c:pt idx="81">
                  <c:v>19.68</c:v>
                </c:pt>
                <c:pt idx="82">
                  <c:v>19.88</c:v>
                </c:pt>
                <c:pt idx="83">
                  <c:v>20.13</c:v>
                </c:pt>
                <c:pt idx="84">
                  <c:v>20.149999999999999</c:v>
                </c:pt>
                <c:pt idx="85">
                  <c:v>20.78</c:v>
                </c:pt>
                <c:pt idx="86">
                  <c:v>20.149999999999999</c:v>
                </c:pt>
                <c:pt idx="87">
                  <c:v>20.38</c:v>
                </c:pt>
                <c:pt idx="88">
                  <c:v>19.98</c:v>
                </c:pt>
                <c:pt idx="89">
                  <c:v>20.420000000000002</c:v>
                </c:pt>
                <c:pt idx="90">
                  <c:v>20.67</c:v>
                </c:pt>
                <c:pt idx="91">
                  <c:v>20.7</c:v>
                </c:pt>
                <c:pt idx="92">
                  <c:v>20.6</c:v>
                </c:pt>
                <c:pt idx="93">
                  <c:v>20.9</c:v>
                </c:pt>
                <c:pt idx="94">
                  <c:v>21.25</c:v>
                </c:pt>
                <c:pt idx="95">
                  <c:v>21.53</c:v>
                </c:pt>
                <c:pt idx="96">
                  <c:v>21.38</c:v>
                </c:pt>
                <c:pt idx="97">
                  <c:v>21.75</c:v>
                </c:pt>
                <c:pt idx="98">
                  <c:v>22.3</c:v>
                </c:pt>
                <c:pt idx="99">
                  <c:v>22.08</c:v>
                </c:pt>
                <c:pt idx="100">
                  <c:v>22.23</c:v>
                </c:pt>
                <c:pt idx="101">
                  <c:v>22.8</c:v>
                </c:pt>
                <c:pt idx="102">
                  <c:v>22.8</c:v>
                </c:pt>
                <c:pt idx="103">
                  <c:v>22.7</c:v>
                </c:pt>
                <c:pt idx="104">
                  <c:v>21.8</c:v>
                </c:pt>
                <c:pt idx="105">
                  <c:v>21.8</c:v>
                </c:pt>
                <c:pt idx="106">
                  <c:v>22.6</c:v>
                </c:pt>
                <c:pt idx="107">
                  <c:v>22.75</c:v>
                </c:pt>
                <c:pt idx="108">
                  <c:v>22.45</c:v>
                </c:pt>
                <c:pt idx="109">
                  <c:v>21.85</c:v>
                </c:pt>
                <c:pt idx="110">
                  <c:v>22.15</c:v>
                </c:pt>
                <c:pt idx="111">
                  <c:v>21.85</c:v>
                </c:pt>
                <c:pt idx="112">
                  <c:v>21.6</c:v>
                </c:pt>
                <c:pt idx="113">
                  <c:v>21.75</c:v>
                </c:pt>
                <c:pt idx="114">
                  <c:v>21.7</c:v>
                </c:pt>
                <c:pt idx="115">
                  <c:v>21.6</c:v>
                </c:pt>
                <c:pt idx="116">
                  <c:v>21.93</c:v>
                </c:pt>
                <c:pt idx="117">
                  <c:v>22.48</c:v>
                </c:pt>
                <c:pt idx="118">
                  <c:v>22.77</c:v>
                </c:pt>
                <c:pt idx="119">
                  <c:v>21.88</c:v>
                </c:pt>
                <c:pt idx="120">
                  <c:v>22.55</c:v>
                </c:pt>
                <c:pt idx="121">
                  <c:v>22.13</c:v>
                </c:pt>
                <c:pt idx="122">
                  <c:v>21.88</c:v>
                </c:pt>
                <c:pt idx="123">
                  <c:v>21.7</c:v>
                </c:pt>
                <c:pt idx="124">
                  <c:v>21.8</c:v>
                </c:pt>
                <c:pt idx="125">
                  <c:v>21.6</c:v>
                </c:pt>
                <c:pt idx="126">
                  <c:v>21.63</c:v>
                </c:pt>
                <c:pt idx="127">
                  <c:v>22.15</c:v>
                </c:pt>
                <c:pt idx="128">
                  <c:v>21.9</c:v>
                </c:pt>
                <c:pt idx="129">
                  <c:v>21.58</c:v>
                </c:pt>
                <c:pt idx="130">
                  <c:v>22.13</c:v>
                </c:pt>
                <c:pt idx="131">
                  <c:v>22.25</c:v>
                </c:pt>
                <c:pt idx="132">
                  <c:v>22.35</c:v>
                </c:pt>
                <c:pt idx="133">
                  <c:v>22.35</c:v>
                </c:pt>
                <c:pt idx="134">
                  <c:v>22.23</c:v>
                </c:pt>
                <c:pt idx="135">
                  <c:v>22.63</c:v>
                </c:pt>
                <c:pt idx="136">
                  <c:v>22.78</c:v>
                </c:pt>
                <c:pt idx="137">
                  <c:v>22.52</c:v>
                </c:pt>
                <c:pt idx="138">
                  <c:v>22.1</c:v>
                </c:pt>
                <c:pt idx="139">
                  <c:v>22.48</c:v>
                </c:pt>
                <c:pt idx="140">
                  <c:v>22.05</c:v>
                </c:pt>
                <c:pt idx="141">
                  <c:v>21.95</c:v>
                </c:pt>
                <c:pt idx="142">
                  <c:v>22.2</c:v>
                </c:pt>
                <c:pt idx="143">
                  <c:v>22.23</c:v>
                </c:pt>
                <c:pt idx="144">
                  <c:v>21.95</c:v>
                </c:pt>
                <c:pt idx="145">
                  <c:v>22.23</c:v>
                </c:pt>
                <c:pt idx="146">
                  <c:v>22.15</c:v>
                </c:pt>
                <c:pt idx="147">
                  <c:v>22.23</c:v>
                </c:pt>
                <c:pt idx="148">
                  <c:v>22.27</c:v>
                </c:pt>
                <c:pt idx="149">
                  <c:v>22.15</c:v>
                </c:pt>
                <c:pt idx="150">
                  <c:v>22.3</c:v>
                </c:pt>
                <c:pt idx="151">
                  <c:v>22.05</c:v>
                </c:pt>
                <c:pt idx="152">
                  <c:v>22.13</c:v>
                </c:pt>
                <c:pt idx="153">
                  <c:v>22.15</c:v>
                </c:pt>
                <c:pt idx="154">
                  <c:v>22.18</c:v>
                </c:pt>
                <c:pt idx="155">
                  <c:v>22.48</c:v>
                </c:pt>
                <c:pt idx="156">
                  <c:v>22.73</c:v>
                </c:pt>
                <c:pt idx="157">
                  <c:v>22.63</c:v>
                </c:pt>
                <c:pt idx="158">
                  <c:v>22.67</c:v>
                </c:pt>
                <c:pt idx="159">
                  <c:v>23.1</c:v>
                </c:pt>
                <c:pt idx="160">
                  <c:v>23.6</c:v>
                </c:pt>
                <c:pt idx="161">
                  <c:v>23.55</c:v>
                </c:pt>
                <c:pt idx="162">
                  <c:v>23.4</c:v>
                </c:pt>
                <c:pt idx="163">
                  <c:v>23.63</c:v>
                </c:pt>
                <c:pt idx="164">
                  <c:v>24.1</c:v>
                </c:pt>
                <c:pt idx="165">
                  <c:v>24.17</c:v>
                </c:pt>
                <c:pt idx="166">
                  <c:v>24.2</c:v>
                </c:pt>
                <c:pt idx="167">
                  <c:v>24.63</c:v>
                </c:pt>
                <c:pt idx="168">
                  <c:v>24.85</c:v>
                </c:pt>
                <c:pt idx="169">
                  <c:v>25.15</c:v>
                </c:pt>
                <c:pt idx="170">
                  <c:v>25.15</c:v>
                </c:pt>
                <c:pt idx="171">
                  <c:v>25.75</c:v>
                </c:pt>
                <c:pt idx="172">
                  <c:v>26.3</c:v>
                </c:pt>
                <c:pt idx="173">
                  <c:v>26.25</c:v>
                </c:pt>
                <c:pt idx="174">
                  <c:v>25.9</c:v>
                </c:pt>
                <c:pt idx="175">
                  <c:v>26.35</c:v>
                </c:pt>
                <c:pt idx="176">
                  <c:v>26.95</c:v>
                </c:pt>
                <c:pt idx="177">
                  <c:v>27.2</c:v>
                </c:pt>
                <c:pt idx="178">
                  <c:v>27.45</c:v>
                </c:pt>
                <c:pt idx="179">
                  <c:v>28.2</c:v>
                </c:pt>
                <c:pt idx="180">
                  <c:v>29.18</c:v>
                </c:pt>
                <c:pt idx="181">
                  <c:v>28.7</c:v>
                </c:pt>
                <c:pt idx="182">
                  <c:v>27.6</c:v>
                </c:pt>
                <c:pt idx="183">
                  <c:v>26.55</c:v>
                </c:pt>
                <c:pt idx="184">
                  <c:v>27.25</c:v>
                </c:pt>
                <c:pt idx="185">
                  <c:v>27.55</c:v>
                </c:pt>
                <c:pt idx="186">
                  <c:v>27.4</c:v>
                </c:pt>
                <c:pt idx="187">
                  <c:v>28.25</c:v>
                </c:pt>
                <c:pt idx="188">
                  <c:v>28.23</c:v>
                </c:pt>
                <c:pt idx="189">
                  <c:v>28.52</c:v>
                </c:pt>
                <c:pt idx="190">
                  <c:v>29.48</c:v>
                </c:pt>
                <c:pt idx="191">
                  <c:v>29.33</c:v>
                </c:pt>
                <c:pt idx="192">
                  <c:v>28.05</c:v>
                </c:pt>
                <c:pt idx="193">
                  <c:v>27.5</c:v>
                </c:pt>
                <c:pt idx="194">
                  <c:v>27</c:v>
                </c:pt>
                <c:pt idx="195">
                  <c:v>27.2</c:v>
                </c:pt>
                <c:pt idx="196">
                  <c:v>26.9</c:v>
                </c:pt>
                <c:pt idx="197">
                  <c:v>27</c:v>
                </c:pt>
                <c:pt idx="198">
                  <c:v>27</c:v>
                </c:pt>
                <c:pt idx="199">
                  <c:v>27.35</c:v>
                </c:pt>
                <c:pt idx="200">
                  <c:v>26.9</c:v>
                </c:pt>
                <c:pt idx="201">
                  <c:v>26.42</c:v>
                </c:pt>
                <c:pt idx="202">
                  <c:v>25.63</c:v>
                </c:pt>
                <c:pt idx="203">
                  <c:v>24.78</c:v>
                </c:pt>
                <c:pt idx="204">
                  <c:v>25.35</c:v>
                </c:pt>
                <c:pt idx="205">
                  <c:v>25.92</c:v>
                </c:pt>
                <c:pt idx="206">
                  <c:v>25.53</c:v>
                </c:pt>
                <c:pt idx="207">
                  <c:v>25.35</c:v>
                </c:pt>
                <c:pt idx="208">
                  <c:v>25.17</c:v>
                </c:pt>
                <c:pt idx="209">
                  <c:v>26.3</c:v>
                </c:pt>
                <c:pt idx="210">
                  <c:v>24.95</c:v>
                </c:pt>
                <c:pt idx="211">
                  <c:v>24.63</c:v>
                </c:pt>
                <c:pt idx="212">
                  <c:v>25.05</c:v>
                </c:pt>
                <c:pt idx="213">
                  <c:v>24.45</c:v>
                </c:pt>
                <c:pt idx="214">
                  <c:v>23.88</c:v>
                </c:pt>
                <c:pt idx="215">
                  <c:v>24.52</c:v>
                </c:pt>
                <c:pt idx="216">
                  <c:v>23.73</c:v>
                </c:pt>
                <c:pt idx="217">
                  <c:v>23.4</c:v>
                </c:pt>
                <c:pt idx="218">
                  <c:v>23.3</c:v>
                </c:pt>
                <c:pt idx="219">
                  <c:v>23.6</c:v>
                </c:pt>
                <c:pt idx="220">
                  <c:v>23.28</c:v>
                </c:pt>
                <c:pt idx="221">
                  <c:v>23.2</c:v>
                </c:pt>
                <c:pt idx="222">
                  <c:v>24.3</c:v>
                </c:pt>
                <c:pt idx="223">
                  <c:v>24.05</c:v>
                </c:pt>
                <c:pt idx="224">
                  <c:v>23.83</c:v>
                </c:pt>
                <c:pt idx="225">
                  <c:v>25.5</c:v>
                </c:pt>
                <c:pt idx="226">
                  <c:v>26.3</c:v>
                </c:pt>
                <c:pt idx="227">
                  <c:v>26.45</c:v>
                </c:pt>
                <c:pt idx="228">
                  <c:v>26.5</c:v>
                </c:pt>
                <c:pt idx="229">
                  <c:v>25.7</c:v>
                </c:pt>
                <c:pt idx="230">
                  <c:v>24.3</c:v>
                </c:pt>
                <c:pt idx="231">
                  <c:v>24.63</c:v>
                </c:pt>
                <c:pt idx="232">
                  <c:v>24.67</c:v>
                </c:pt>
                <c:pt idx="233">
                  <c:v>24.8</c:v>
                </c:pt>
                <c:pt idx="234">
                  <c:v>24.85</c:v>
                </c:pt>
                <c:pt idx="235">
                  <c:v>24.55</c:v>
                </c:pt>
                <c:pt idx="236">
                  <c:v>25.1</c:v>
                </c:pt>
                <c:pt idx="237">
                  <c:v>24.33</c:v>
                </c:pt>
                <c:pt idx="238">
                  <c:v>24.55</c:v>
                </c:pt>
                <c:pt idx="239">
                  <c:v>24.15</c:v>
                </c:pt>
                <c:pt idx="240">
                  <c:v>24.6</c:v>
                </c:pt>
                <c:pt idx="241">
                  <c:v>23.88</c:v>
                </c:pt>
                <c:pt idx="242">
                  <c:v>23.3</c:v>
                </c:pt>
                <c:pt idx="243">
                  <c:v>22.6</c:v>
                </c:pt>
                <c:pt idx="244">
                  <c:v>22.6</c:v>
                </c:pt>
                <c:pt idx="245">
                  <c:v>23.1</c:v>
                </c:pt>
                <c:pt idx="246">
                  <c:v>23.5</c:v>
                </c:pt>
                <c:pt idx="247">
                  <c:v>24</c:v>
                </c:pt>
                <c:pt idx="248">
                  <c:v>24.13</c:v>
                </c:pt>
                <c:pt idx="249">
                  <c:v>24.55</c:v>
                </c:pt>
                <c:pt idx="250">
                  <c:v>24.55</c:v>
                </c:pt>
                <c:pt idx="251">
                  <c:v>23.88</c:v>
                </c:pt>
                <c:pt idx="252">
                  <c:v>24.4</c:v>
                </c:pt>
                <c:pt idx="253">
                  <c:v>24.77</c:v>
                </c:pt>
                <c:pt idx="254">
                  <c:v>24.48</c:v>
                </c:pt>
                <c:pt idx="255">
                  <c:v>24.05</c:v>
                </c:pt>
                <c:pt idx="256">
                  <c:v>24.1</c:v>
                </c:pt>
                <c:pt idx="257">
                  <c:v>24.1</c:v>
                </c:pt>
                <c:pt idx="258">
                  <c:v>23.33</c:v>
                </c:pt>
                <c:pt idx="259">
                  <c:v>22.02</c:v>
                </c:pt>
                <c:pt idx="260">
                  <c:v>21.05</c:v>
                </c:pt>
                <c:pt idx="261">
                  <c:v>21.05</c:v>
                </c:pt>
                <c:pt idx="262">
                  <c:v>22.3</c:v>
                </c:pt>
                <c:pt idx="263">
                  <c:v>21.8</c:v>
                </c:pt>
                <c:pt idx="264">
                  <c:v>22.05</c:v>
                </c:pt>
                <c:pt idx="265">
                  <c:v>20.65</c:v>
                </c:pt>
                <c:pt idx="266">
                  <c:v>21.78</c:v>
                </c:pt>
                <c:pt idx="267">
                  <c:v>21.13</c:v>
                </c:pt>
                <c:pt idx="268">
                  <c:v>21.93</c:v>
                </c:pt>
                <c:pt idx="269">
                  <c:v>21.38</c:v>
                </c:pt>
                <c:pt idx="270">
                  <c:v>21.38</c:v>
                </c:pt>
                <c:pt idx="271">
                  <c:v>21.2</c:v>
                </c:pt>
                <c:pt idx="272">
                  <c:v>21.7</c:v>
                </c:pt>
                <c:pt idx="273">
                  <c:v>22.68</c:v>
                </c:pt>
                <c:pt idx="274">
                  <c:v>22.25</c:v>
                </c:pt>
                <c:pt idx="275">
                  <c:v>21.8</c:v>
                </c:pt>
                <c:pt idx="276">
                  <c:v>21.67</c:v>
                </c:pt>
                <c:pt idx="277">
                  <c:v>21.95</c:v>
                </c:pt>
                <c:pt idx="278">
                  <c:v>21.2</c:v>
                </c:pt>
                <c:pt idx="279">
                  <c:v>20.8</c:v>
                </c:pt>
                <c:pt idx="280">
                  <c:v>20.55</c:v>
                </c:pt>
                <c:pt idx="281">
                  <c:v>20.8</c:v>
                </c:pt>
                <c:pt idx="282">
                  <c:v>20.149999999999999</c:v>
                </c:pt>
                <c:pt idx="283">
                  <c:v>19.95</c:v>
                </c:pt>
                <c:pt idx="284">
                  <c:v>19.23</c:v>
                </c:pt>
                <c:pt idx="285">
                  <c:v>19.350000000000001</c:v>
                </c:pt>
                <c:pt idx="286">
                  <c:v>18.649999999999999</c:v>
                </c:pt>
                <c:pt idx="287">
                  <c:v>19</c:v>
                </c:pt>
                <c:pt idx="288">
                  <c:v>18.579999999999998</c:v>
                </c:pt>
                <c:pt idx="289">
                  <c:v>18.27</c:v>
                </c:pt>
                <c:pt idx="290">
                  <c:v>18.27</c:v>
                </c:pt>
                <c:pt idx="291">
                  <c:v>17.45</c:v>
                </c:pt>
                <c:pt idx="292">
                  <c:v>18.100000000000001</c:v>
                </c:pt>
                <c:pt idx="293">
                  <c:v>17.75</c:v>
                </c:pt>
                <c:pt idx="294">
                  <c:v>17.95</c:v>
                </c:pt>
                <c:pt idx="295">
                  <c:v>17.350000000000001</c:v>
                </c:pt>
                <c:pt idx="296">
                  <c:v>17.88</c:v>
                </c:pt>
                <c:pt idx="297">
                  <c:v>18.100000000000001</c:v>
                </c:pt>
                <c:pt idx="298">
                  <c:v>17.5</c:v>
                </c:pt>
                <c:pt idx="299">
                  <c:v>16.93</c:v>
                </c:pt>
                <c:pt idx="300">
                  <c:v>16.850000000000001</c:v>
                </c:pt>
                <c:pt idx="301">
                  <c:v>17.329999999999998</c:v>
                </c:pt>
                <c:pt idx="302">
                  <c:v>17.78</c:v>
                </c:pt>
                <c:pt idx="303">
                  <c:v>17.75</c:v>
                </c:pt>
                <c:pt idx="304">
                  <c:v>17.420000000000002</c:v>
                </c:pt>
                <c:pt idx="305">
                  <c:v>17.53</c:v>
                </c:pt>
                <c:pt idx="306">
                  <c:v>17.079999999999998</c:v>
                </c:pt>
                <c:pt idx="307">
                  <c:v>16.93</c:v>
                </c:pt>
                <c:pt idx="308">
                  <c:v>16.920000000000002</c:v>
                </c:pt>
                <c:pt idx="309">
                  <c:v>16.78</c:v>
                </c:pt>
                <c:pt idx="310">
                  <c:v>16.88</c:v>
                </c:pt>
                <c:pt idx="311">
                  <c:v>16.5</c:v>
                </c:pt>
                <c:pt idx="312">
                  <c:v>15.9</c:v>
                </c:pt>
                <c:pt idx="313">
                  <c:v>15.52</c:v>
                </c:pt>
                <c:pt idx="314">
                  <c:v>14.85</c:v>
                </c:pt>
                <c:pt idx="315">
                  <c:v>15.4</c:v>
                </c:pt>
                <c:pt idx="316">
                  <c:v>15.23</c:v>
                </c:pt>
                <c:pt idx="317">
                  <c:v>15.08</c:v>
                </c:pt>
                <c:pt idx="318">
                  <c:v>14.55</c:v>
                </c:pt>
                <c:pt idx="319">
                  <c:v>14.2</c:v>
                </c:pt>
                <c:pt idx="320">
                  <c:v>14.35</c:v>
                </c:pt>
                <c:pt idx="321">
                  <c:v>14.7</c:v>
                </c:pt>
                <c:pt idx="322">
                  <c:v>14.95</c:v>
                </c:pt>
                <c:pt idx="323">
                  <c:v>14.2</c:v>
                </c:pt>
                <c:pt idx="324">
                  <c:v>14.68</c:v>
                </c:pt>
                <c:pt idx="325">
                  <c:v>14.1</c:v>
                </c:pt>
                <c:pt idx="326">
                  <c:v>13.75</c:v>
                </c:pt>
                <c:pt idx="327">
                  <c:v>14.45</c:v>
                </c:pt>
                <c:pt idx="328">
                  <c:v>15.08</c:v>
                </c:pt>
                <c:pt idx="329">
                  <c:v>15.82</c:v>
                </c:pt>
                <c:pt idx="330">
                  <c:v>15.88</c:v>
                </c:pt>
                <c:pt idx="331">
                  <c:v>16.850000000000001</c:v>
                </c:pt>
                <c:pt idx="332">
                  <c:v>16.2</c:v>
                </c:pt>
                <c:pt idx="333">
                  <c:v>16.079999999999998</c:v>
                </c:pt>
                <c:pt idx="334">
                  <c:v>15.94</c:v>
                </c:pt>
                <c:pt idx="335">
                  <c:v>15</c:v>
                </c:pt>
                <c:pt idx="336">
                  <c:v>15.35</c:v>
                </c:pt>
                <c:pt idx="337">
                  <c:v>15.05</c:v>
                </c:pt>
                <c:pt idx="338">
                  <c:v>14.93</c:v>
                </c:pt>
                <c:pt idx="339">
                  <c:v>14.93</c:v>
                </c:pt>
                <c:pt idx="340">
                  <c:v>14.93</c:v>
                </c:pt>
                <c:pt idx="341">
                  <c:v>14.43</c:v>
                </c:pt>
                <c:pt idx="342">
                  <c:v>14.18</c:v>
                </c:pt>
                <c:pt idx="343">
                  <c:v>14.75</c:v>
                </c:pt>
                <c:pt idx="344">
                  <c:v>14.3</c:v>
                </c:pt>
                <c:pt idx="345">
                  <c:v>14.57</c:v>
                </c:pt>
                <c:pt idx="346">
                  <c:v>14.35</c:v>
                </c:pt>
                <c:pt idx="347">
                  <c:v>14.4</c:v>
                </c:pt>
                <c:pt idx="348">
                  <c:v>14.65</c:v>
                </c:pt>
                <c:pt idx="349">
                  <c:v>14.75</c:v>
                </c:pt>
                <c:pt idx="350">
                  <c:v>14.88</c:v>
                </c:pt>
                <c:pt idx="351">
                  <c:v>14.48</c:v>
                </c:pt>
                <c:pt idx="352">
                  <c:v>14.48</c:v>
                </c:pt>
                <c:pt idx="353">
                  <c:v>14.55</c:v>
                </c:pt>
                <c:pt idx="354">
                  <c:v>14.06</c:v>
                </c:pt>
                <c:pt idx="355">
                  <c:v>13.8</c:v>
                </c:pt>
                <c:pt idx="356">
                  <c:v>13.8</c:v>
                </c:pt>
                <c:pt idx="357">
                  <c:v>14</c:v>
                </c:pt>
                <c:pt idx="358">
                  <c:v>13.4</c:v>
                </c:pt>
                <c:pt idx="359">
                  <c:v>13.07</c:v>
                </c:pt>
                <c:pt idx="360">
                  <c:v>12.9</c:v>
                </c:pt>
                <c:pt idx="361">
                  <c:v>12.8</c:v>
                </c:pt>
                <c:pt idx="362">
                  <c:v>12.93</c:v>
                </c:pt>
                <c:pt idx="363">
                  <c:v>12.45</c:v>
                </c:pt>
                <c:pt idx="364">
                  <c:v>12.3</c:v>
                </c:pt>
                <c:pt idx="365">
                  <c:v>12.3</c:v>
                </c:pt>
                <c:pt idx="366">
                  <c:v>12.5</c:v>
                </c:pt>
                <c:pt idx="367">
                  <c:v>11.75</c:v>
                </c:pt>
                <c:pt idx="368">
                  <c:v>11.27</c:v>
                </c:pt>
                <c:pt idx="369">
                  <c:v>10.35</c:v>
                </c:pt>
                <c:pt idx="370">
                  <c:v>10.130000000000001</c:v>
                </c:pt>
                <c:pt idx="371">
                  <c:v>11.3</c:v>
                </c:pt>
                <c:pt idx="372">
                  <c:v>10.65</c:v>
                </c:pt>
                <c:pt idx="373">
                  <c:v>10.43</c:v>
                </c:pt>
                <c:pt idx="374">
                  <c:v>10.98</c:v>
                </c:pt>
                <c:pt idx="375">
                  <c:v>11.57</c:v>
                </c:pt>
                <c:pt idx="376">
                  <c:v>11.2</c:v>
                </c:pt>
                <c:pt idx="377">
                  <c:v>11.2</c:v>
                </c:pt>
                <c:pt idx="378">
                  <c:v>11.43</c:v>
                </c:pt>
                <c:pt idx="379">
                  <c:v>11.27</c:v>
                </c:pt>
                <c:pt idx="380">
                  <c:v>11.38</c:v>
                </c:pt>
                <c:pt idx="381">
                  <c:v>11.1</c:v>
                </c:pt>
                <c:pt idx="382">
                  <c:v>10.32</c:v>
                </c:pt>
                <c:pt idx="383">
                  <c:v>10.23</c:v>
                </c:pt>
                <c:pt idx="384">
                  <c:v>10.3</c:v>
                </c:pt>
                <c:pt idx="385">
                  <c:v>9.8000000000000007</c:v>
                </c:pt>
                <c:pt idx="386">
                  <c:v>9.1300000000000008</c:v>
                </c:pt>
                <c:pt idx="387">
                  <c:v>9.4</c:v>
                </c:pt>
                <c:pt idx="388">
                  <c:v>9.1300000000000008</c:v>
                </c:pt>
                <c:pt idx="389">
                  <c:v>9.5</c:v>
                </c:pt>
                <c:pt idx="390">
                  <c:v>10.199999999999999</c:v>
                </c:pt>
                <c:pt idx="391">
                  <c:v>10.27</c:v>
                </c:pt>
                <c:pt idx="392">
                  <c:v>10.27</c:v>
                </c:pt>
                <c:pt idx="393">
                  <c:v>10.35</c:v>
                </c:pt>
                <c:pt idx="394">
                  <c:v>11.13</c:v>
                </c:pt>
                <c:pt idx="395">
                  <c:v>11.9</c:v>
                </c:pt>
                <c:pt idx="396">
                  <c:v>11.55</c:v>
                </c:pt>
                <c:pt idx="397">
                  <c:v>12.5</c:v>
                </c:pt>
                <c:pt idx="398">
                  <c:v>12.75</c:v>
                </c:pt>
                <c:pt idx="399">
                  <c:v>13</c:v>
                </c:pt>
                <c:pt idx="400">
                  <c:v>12.85</c:v>
                </c:pt>
                <c:pt idx="401">
                  <c:v>11.25</c:v>
                </c:pt>
                <c:pt idx="402">
                  <c:v>11.15</c:v>
                </c:pt>
                <c:pt idx="403">
                  <c:v>10.7</c:v>
                </c:pt>
                <c:pt idx="404">
                  <c:v>10.75</c:v>
                </c:pt>
                <c:pt idx="405">
                  <c:v>10.3</c:v>
                </c:pt>
                <c:pt idx="406">
                  <c:v>10.65</c:v>
                </c:pt>
                <c:pt idx="407">
                  <c:v>10.35</c:v>
                </c:pt>
                <c:pt idx="408">
                  <c:v>10.3</c:v>
                </c:pt>
                <c:pt idx="409">
                  <c:v>10.050000000000001</c:v>
                </c:pt>
                <c:pt idx="410">
                  <c:v>9.5</c:v>
                </c:pt>
                <c:pt idx="411">
                  <c:v>9.73</c:v>
                </c:pt>
                <c:pt idx="412">
                  <c:v>10.15</c:v>
                </c:pt>
                <c:pt idx="413">
                  <c:v>11.25</c:v>
                </c:pt>
                <c:pt idx="414">
                  <c:v>11.3</c:v>
                </c:pt>
                <c:pt idx="415">
                  <c:v>10.07</c:v>
                </c:pt>
                <c:pt idx="416">
                  <c:v>9.77</c:v>
                </c:pt>
                <c:pt idx="417">
                  <c:v>9.73</c:v>
                </c:pt>
                <c:pt idx="418">
                  <c:v>10.050000000000001</c:v>
                </c:pt>
                <c:pt idx="419">
                  <c:v>10.130000000000001</c:v>
                </c:pt>
                <c:pt idx="420">
                  <c:v>10.43</c:v>
                </c:pt>
                <c:pt idx="421">
                  <c:v>10.73</c:v>
                </c:pt>
                <c:pt idx="422">
                  <c:v>9.65</c:v>
                </c:pt>
                <c:pt idx="423">
                  <c:v>9.5</c:v>
                </c:pt>
                <c:pt idx="424">
                  <c:v>9.6</c:v>
                </c:pt>
                <c:pt idx="425">
                  <c:v>9.5500000000000007</c:v>
                </c:pt>
                <c:pt idx="426">
                  <c:v>9.93</c:v>
                </c:pt>
                <c:pt idx="427">
                  <c:v>9.93</c:v>
                </c:pt>
                <c:pt idx="428">
                  <c:v>10.050000000000001</c:v>
                </c:pt>
                <c:pt idx="429">
                  <c:v>9.65</c:v>
                </c:pt>
                <c:pt idx="430">
                  <c:v>9.8800000000000008</c:v>
                </c:pt>
                <c:pt idx="431">
                  <c:v>10.45</c:v>
                </c:pt>
                <c:pt idx="432">
                  <c:v>10.1</c:v>
                </c:pt>
                <c:pt idx="433">
                  <c:v>9.9</c:v>
                </c:pt>
                <c:pt idx="434">
                  <c:v>9</c:v>
                </c:pt>
                <c:pt idx="435">
                  <c:v>7.85</c:v>
                </c:pt>
                <c:pt idx="436">
                  <c:v>7.18</c:v>
                </c:pt>
                <c:pt idx="437">
                  <c:v>7.5</c:v>
                </c:pt>
                <c:pt idx="438">
                  <c:v>8.07</c:v>
                </c:pt>
                <c:pt idx="439">
                  <c:v>9.4</c:v>
                </c:pt>
                <c:pt idx="440">
                  <c:v>9.52</c:v>
                </c:pt>
                <c:pt idx="441">
                  <c:v>10.9</c:v>
                </c:pt>
                <c:pt idx="442">
                  <c:v>10.23</c:v>
                </c:pt>
                <c:pt idx="443">
                  <c:v>10.9</c:v>
                </c:pt>
                <c:pt idx="444">
                  <c:v>10.57</c:v>
                </c:pt>
                <c:pt idx="445">
                  <c:v>11.2</c:v>
                </c:pt>
                <c:pt idx="446">
                  <c:v>9.6999999999999993</c:v>
                </c:pt>
                <c:pt idx="447">
                  <c:v>9.5500000000000007</c:v>
                </c:pt>
                <c:pt idx="448">
                  <c:v>9.3000000000000007</c:v>
                </c:pt>
                <c:pt idx="449">
                  <c:v>9.9</c:v>
                </c:pt>
                <c:pt idx="450">
                  <c:v>10.050000000000001</c:v>
                </c:pt>
                <c:pt idx="451">
                  <c:v>11.15</c:v>
                </c:pt>
                <c:pt idx="452">
                  <c:v>10.15</c:v>
                </c:pt>
                <c:pt idx="453">
                  <c:v>10.18</c:v>
                </c:pt>
                <c:pt idx="454">
                  <c:v>9.4</c:v>
                </c:pt>
                <c:pt idx="455">
                  <c:v>8.23</c:v>
                </c:pt>
                <c:pt idx="456">
                  <c:v>9.9499999999999993</c:v>
                </c:pt>
                <c:pt idx="457">
                  <c:v>10.1</c:v>
                </c:pt>
                <c:pt idx="458">
                  <c:v>12.5</c:v>
                </c:pt>
                <c:pt idx="459">
                  <c:v>11.25</c:v>
                </c:pt>
                <c:pt idx="460">
                  <c:v>10.25</c:v>
                </c:pt>
                <c:pt idx="461">
                  <c:v>9.4499999999999993</c:v>
                </c:pt>
                <c:pt idx="462">
                  <c:v>8.15</c:v>
                </c:pt>
                <c:pt idx="463">
                  <c:v>8.9</c:v>
                </c:pt>
                <c:pt idx="464">
                  <c:v>9.35</c:v>
                </c:pt>
                <c:pt idx="465">
                  <c:v>11.1</c:v>
                </c:pt>
                <c:pt idx="466">
                  <c:v>10.9</c:v>
                </c:pt>
                <c:pt idx="467">
                  <c:v>10.55</c:v>
                </c:pt>
                <c:pt idx="468">
                  <c:v>10</c:v>
                </c:pt>
                <c:pt idx="469">
                  <c:v>10.6</c:v>
                </c:pt>
                <c:pt idx="470">
                  <c:v>10.1</c:v>
                </c:pt>
                <c:pt idx="471">
                  <c:v>10.32</c:v>
                </c:pt>
                <c:pt idx="472">
                  <c:v>10.45</c:v>
                </c:pt>
                <c:pt idx="473">
                  <c:v>9.9</c:v>
                </c:pt>
                <c:pt idx="474">
                  <c:v>11.35</c:v>
                </c:pt>
                <c:pt idx="475">
                  <c:v>11.3</c:v>
                </c:pt>
                <c:pt idx="476">
                  <c:v>10.32</c:v>
                </c:pt>
                <c:pt idx="477">
                  <c:v>10.32</c:v>
                </c:pt>
                <c:pt idx="478">
                  <c:v>10</c:v>
                </c:pt>
                <c:pt idx="479">
                  <c:v>11.45</c:v>
                </c:pt>
                <c:pt idx="480">
                  <c:v>13.05</c:v>
                </c:pt>
                <c:pt idx="481">
                  <c:v>13.33</c:v>
                </c:pt>
                <c:pt idx="482">
                  <c:v>13</c:v>
                </c:pt>
                <c:pt idx="483">
                  <c:v>14.38</c:v>
                </c:pt>
                <c:pt idx="484">
                  <c:v>14.7</c:v>
                </c:pt>
                <c:pt idx="485">
                  <c:v>14.6</c:v>
                </c:pt>
                <c:pt idx="486">
                  <c:v>15</c:v>
                </c:pt>
                <c:pt idx="487">
                  <c:v>14.9</c:v>
                </c:pt>
                <c:pt idx="488">
                  <c:v>14.63</c:v>
                </c:pt>
                <c:pt idx="489">
                  <c:v>15.15</c:v>
                </c:pt>
                <c:pt idx="490">
                  <c:v>14.77</c:v>
                </c:pt>
                <c:pt idx="491">
                  <c:v>15.2</c:v>
                </c:pt>
                <c:pt idx="492">
                  <c:v>15.18</c:v>
                </c:pt>
                <c:pt idx="493">
                  <c:v>15.7</c:v>
                </c:pt>
                <c:pt idx="494">
                  <c:v>15.65</c:v>
                </c:pt>
                <c:pt idx="495">
                  <c:v>16.600000000000001</c:v>
                </c:pt>
                <c:pt idx="496">
                  <c:v>15.55</c:v>
                </c:pt>
                <c:pt idx="497">
                  <c:v>15.95</c:v>
                </c:pt>
                <c:pt idx="498">
                  <c:v>15.6</c:v>
                </c:pt>
                <c:pt idx="499">
                  <c:v>15.65</c:v>
                </c:pt>
                <c:pt idx="500">
                  <c:v>15.43</c:v>
                </c:pt>
                <c:pt idx="501">
                  <c:v>15.02</c:v>
                </c:pt>
                <c:pt idx="502">
                  <c:v>14.88</c:v>
                </c:pt>
                <c:pt idx="503">
                  <c:v>14.1</c:v>
                </c:pt>
                <c:pt idx="504">
                  <c:v>14.2</c:v>
                </c:pt>
                <c:pt idx="505">
                  <c:v>13.73</c:v>
                </c:pt>
                <c:pt idx="506">
                  <c:v>13.65</c:v>
                </c:pt>
                <c:pt idx="507">
                  <c:v>13.18</c:v>
                </c:pt>
                <c:pt idx="508">
                  <c:v>13.4</c:v>
                </c:pt>
                <c:pt idx="509">
                  <c:v>13</c:v>
                </c:pt>
                <c:pt idx="510">
                  <c:v>12.6</c:v>
                </c:pt>
                <c:pt idx="511">
                  <c:v>13.2</c:v>
                </c:pt>
                <c:pt idx="512">
                  <c:v>12.77</c:v>
                </c:pt>
                <c:pt idx="513">
                  <c:v>13.18</c:v>
                </c:pt>
                <c:pt idx="514">
                  <c:v>13</c:v>
                </c:pt>
                <c:pt idx="515">
                  <c:v>11.38</c:v>
                </c:pt>
                <c:pt idx="516">
                  <c:v>11.35</c:v>
                </c:pt>
                <c:pt idx="517">
                  <c:v>11</c:v>
                </c:pt>
                <c:pt idx="518">
                  <c:v>11</c:v>
                </c:pt>
                <c:pt idx="519">
                  <c:v>12.7</c:v>
                </c:pt>
                <c:pt idx="520">
                  <c:v>12.35</c:v>
                </c:pt>
                <c:pt idx="521">
                  <c:v>11.57</c:v>
                </c:pt>
                <c:pt idx="522">
                  <c:v>11.6</c:v>
                </c:pt>
                <c:pt idx="523">
                  <c:v>11.85</c:v>
                </c:pt>
                <c:pt idx="524">
                  <c:v>12.73</c:v>
                </c:pt>
                <c:pt idx="525">
                  <c:v>12.23</c:v>
                </c:pt>
                <c:pt idx="526">
                  <c:v>11.77</c:v>
                </c:pt>
                <c:pt idx="527">
                  <c:v>11.8</c:v>
                </c:pt>
                <c:pt idx="528">
                  <c:v>11.8</c:v>
                </c:pt>
                <c:pt idx="529">
                  <c:v>11.8</c:v>
                </c:pt>
                <c:pt idx="530">
                  <c:v>12</c:v>
                </c:pt>
                <c:pt idx="531">
                  <c:v>11.25</c:v>
                </c:pt>
                <c:pt idx="532">
                  <c:v>11.18</c:v>
                </c:pt>
                <c:pt idx="533">
                  <c:v>11.05</c:v>
                </c:pt>
                <c:pt idx="534">
                  <c:v>10.85</c:v>
                </c:pt>
                <c:pt idx="535">
                  <c:v>10.7</c:v>
                </c:pt>
                <c:pt idx="536">
                  <c:v>10.95</c:v>
                </c:pt>
                <c:pt idx="537">
                  <c:v>10.5</c:v>
                </c:pt>
                <c:pt idx="538">
                  <c:v>10.43</c:v>
                </c:pt>
                <c:pt idx="539">
                  <c:v>10.5</c:v>
                </c:pt>
                <c:pt idx="540">
                  <c:v>10.48</c:v>
                </c:pt>
                <c:pt idx="541">
                  <c:v>10.88</c:v>
                </c:pt>
                <c:pt idx="542">
                  <c:v>10.23</c:v>
                </c:pt>
                <c:pt idx="543">
                  <c:v>9.9</c:v>
                </c:pt>
                <c:pt idx="544">
                  <c:v>9.85</c:v>
                </c:pt>
                <c:pt idx="545">
                  <c:v>9.4499999999999993</c:v>
                </c:pt>
                <c:pt idx="546">
                  <c:v>9.8000000000000007</c:v>
                </c:pt>
                <c:pt idx="547">
                  <c:v>9.5500000000000007</c:v>
                </c:pt>
                <c:pt idx="548">
                  <c:v>9.27</c:v>
                </c:pt>
                <c:pt idx="549">
                  <c:v>9.1999999999999993</c:v>
                </c:pt>
                <c:pt idx="550">
                  <c:v>8.8800000000000008</c:v>
                </c:pt>
                <c:pt idx="551">
                  <c:v>9.0500000000000007</c:v>
                </c:pt>
                <c:pt idx="552">
                  <c:v>9.3800000000000008</c:v>
                </c:pt>
                <c:pt idx="553">
                  <c:v>9</c:v>
                </c:pt>
                <c:pt idx="554">
                  <c:v>9.15</c:v>
                </c:pt>
                <c:pt idx="555">
                  <c:v>9.3800000000000008</c:v>
                </c:pt>
                <c:pt idx="556">
                  <c:v>9.65</c:v>
                </c:pt>
                <c:pt idx="557">
                  <c:v>9.8000000000000007</c:v>
                </c:pt>
                <c:pt idx="558">
                  <c:v>9.82</c:v>
                </c:pt>
                <c:pt idx="559">
                  <c:v>9.5</c:v>
                </c:pt>
                <c:pt idx="560">
                  <c:v>9.2200000000000006</c:v>
                </c:pt>
                <c:pt idx="561">
                  <c:v>9.25</c:v>
                </c:pt>
                <c:pt idx="562">
                  <c:v>9.5</c:v>
                </c:pt>
                <c:pt idx="563">
                  <c:v>9.1999999999999993</c:v>
                </c:pt>
                <c:pt idx="564">
                  <c:v>9.4</c:v>
                </c:pt>
                <c:pt idx="565">
                  <c:v>9.4</c:v>
                </c:pt>
                <c:pt idx="566">
                  <c:v>9.5500000000000007</c:v>
                </c:pt>
                <c:pt idx="567">
                  <c:v>9.27</c:v>
                </c:pt>
                <c:pt idx="568">
                  <c:v>9.4</c:v>
                </c:pt>
                <c:pt idx="569">
                  <c:v>9.15</c:v>
                </c:pt>
                <c:pt idx="570">
                  <c:v>8.75</c:v>
                </c:pt>
                <c:pt idx="571">
                  <c:v>9.15</c:v>
                </c:pt>
                <c:pt idx="572">
                  <c:v>9.18</c:v>
                </c:pt>
                <c:pt idx="573">
                  <c:v>9.43</c:v>
                </c:pt>
                <c:pt idx="574">
                  <c:v>9.4</c:v>
                </c:pt>
                <c:pt idx="575">
                  <c:v>8.8800000000000008</c:v>
                </c:pt>
                <c:pt idx="576">
                  <c:v>8.5</c:v>
                </c:pt>
                <c:pt idx="577">
                  <c:v>8.4499999999999993</c:v>
                </c:pt>
                <c:pt idx="578">
                  <c:v>8.6999999999999993</c:v>
                </c:pt>
                <c:pt idx="579">
                  <c:v>8.75</c:v>
                </c:pt>
                <c:pt idx="580">
                  <c:v>8.1999999999999993</c:v>
                </c:pt>
                <c:pt idx="581">
                  <c:v>8.15</c:v>
                </c:pt>
                <c:pt idx="582">
                  <c:v>8</c:v>
                </c:pt>
                <c:pt idx="583">
                  <c:v>7.63</c:v>
                </c:pt>
                <c:pt idx="584">
                  <c:v>7.43</c:v>
                </c:pt>
                <c:pt idx="585">
                  <c:v>7.15</c:v>
                </c:pt>
                <c:pt idx="586">
                  <c:v>7.18</c:v>
                </c:pt>
                <c:pt idx="587">
                  <c:v>6.97</c:v>
                </c:pt>
                <c:pt idx="588">
                  <c:v>7.03</c:v>
                </c:pt>
                <c:pt idx="589">
                  <c:v>7.05</c:v>
                </c:pt>
                <c:pt idx="590">
                  <c:v>7.13</c:v>
                </c:pt>
                <c:pt idx="591">
                  <c:v>7.32</c:v>
                </c:pt>
                <c:pt idx="592">
                  <c:v>7.1</c:v>
                </c:pt>
                <c:pt idx="593">
                  <c:v>7.05</c:v>
                </c:pt>
                <c:pt idx="594">
                  <c:v>7.05</c:v>
                </c:pt>
                <c:pt idx="595">
                  <c:v>7.05</c:v>
                </c:pt>
                <c:pt idx="596">
                  <c:v>7.05</c:v>
                </c:pt>
                <c:pt idx="597">
                  <c:v>6.85</c:v>
                </c:pt>
                <c:pt idx="598">
                  <c:v>7.07</c:v>
                </c:pt>
                <c:pt idx="599">
                  <c:v>6.35</c:v>
                </c:pt>
                <c:pt idx="600">
                  <c:v>6.25</c:v>
                </c:pt>
                <c:pt idx="601">
                  <c:v>5.95</c:v>
                </c:pt>
                <c:pt idx="602">
                  <c:v>6.05</c:v>
                </c:pt>
                <c:pt idx="603">
                  <c:v>5.65</c:v>
                </c:pt>
                <c:pt idx="604">
                  <c:v>5.6</c:v>
                </c:pt>
                <c:pt idx="605">
                  <c:v>6.13</c:v>
                </c:pt>
                <c:pt idx="606">
                  <c:v>5.98</c:v>
                </c:pt>
                <c:pt idx="607">
                  <c:v>5.65</c:v>
                </c:pt>
                <c:pt idx="608">
                  <c:v>5.55</c:v>
                </c:pt>
                <c:pt idx="609">
                  <c:v>5.55</c:v>
                </c:pt>
                <c:pt idx="610">
                  <c:v>5.5</c:v>
                </c:pt>
                <c:pt idx="611">
                  <c:v>5.3</c:v>
                </c:pt>
                <c:pt idx="612">
                  <c:v>5.53</c:v>
                </c:pt>
                <c:pt idx="613">
                  <c:v>5.25</c:v>
                </c:pt>
                <c:pt idx="614">
                  <c:v>5.25</c:v>
                </c:pt>
                <c:pt idx="615">
                  <c:v>5.88</c:v>
                </c:pt>
                <c:pt idx="616">
                  <c:v>5.13</c:v>
                </c:pt>
                <c:pt idx="617">
                  <c:v>5.07</c:v>
                </c:pt>
                <c:pt idx="618">
                  <c:v>4.8499999999999996</c:v>
                </c:pt>
                <c:pt idx="619">
                  <c:v>4.78</c:v>
                </c:pt>
                <c:pt idx="620">
                  <c:v>4.5</c:v>
                </c:pt>
                <c:pt idx="621">
                  <c:v>4.22</c:v>
                </c:pt>
                <c:pt idx="622">
                  <c:v>3.95</c:v>
                </c:pt>
                <c:pt idx="623">
                  <c:v>3.1</c:v>
                </c:pt>
                <c:pt idx="624">
                  <c:v>4.03</c:v>
                </c:pt>
                <c:pt idx="625">
                  <c:v>4.03</c:v>
                </c:pt>
                <c:pt idx="626">
                  <c:v>4</c:v>
                </c:pt>
                <c:pt idx="627">
                  <c:v>3.55</c:v>
                </c:pt>
                <c:pt idx="628">
                  <c:v>3.2</c:v>
                </c:pt>
                <c:pt idx="629">
                  <c:v>3.42</c:v>
                </c:pt>
                <c:pt idx="630">
                  <c:v>3.6</c:v>
                </c:pt>
                <c:pt idx="631">
                  <c:v>4.3</c:v>
                </c:pt>
                <c:pt idx="632">
                  <c:v>4.9000000000000004</c:v>
                </c:pt>
                <c:pt idx="633">
                  <c:v>4.47</c:v>
                </c:pt>
                <c:pt idx="634">
                  <c:v>4.88</c:v>
                </c:pt>
                <c:pt idx="635">
                  <c:v>4.8499999999999996</c:v>
                </c:pt>
                <c:pt idx="636">
                  <c:v>4.6500000000000004</c:v>
                </c:pt>
                <c:pt idx="637">
                  <c:v>4.57</c:v>
                </c:pt>
                <c:pt idx="638">
                  <c:v>4.72</c:v>
                </c:pt>
                <c:pt idx="639">
                  <c:v>4.95</c:v>
                </c:pt>
                <c:pt idx="640">
                  <c:v>5.38</c:v>
                </c:pt>
                <c:pt idx="641">
                  <c:v>5.0999999999999996</c:v>
                </c:pt>
                <c:pt idx="642">
                  <c:v>5.0999999999999996</c:v>
                </c:pt>
                <c:pt idx="643">
                  <c:v>5.2</c:v>
                </c:pt>
                <c:pt idx="644">
                  <c:v>5.45</c:v>
                </c:pt>
                <c:pt idx="645">
                  <c:v>5.22</c:v>
                </c:pt>
                <c:pt idx="646">
                  <c:v>5.72</c:v>
                </c:pt>
                <c:pt idx="647">
                  <c:v>5.61</c:v>
                </c:pt>
                <c:pt idx="648">
                  <c:v>5.03</c:v>
                </c:pt>
                <c:pt idx="649">
                  <c:v>4.97</c:v>
                </c:pt>
                <c:pt idx="650">
                  <c:v>5.65</c:v>
                </c:pt>
                <c:pt idx="651">
                  <c:v>5.5</c:v>
                </c:pt>
                <c:pt idx="652">
                  <c:v>5.57</c:v>
                </c:pt>
                <c:pt idx="653">
                  <c:v>5.18</c:v>
                </c:pt>
                <c:pt idx="654">
                  <c:v>5</c:v>
                </c:pt>
                <c:pt idx="655">
                  <c:v>5.43</c:v>
                </c:pt>
                <c:pt idx="656">
                  <c:v>5.65</c:v>
                </c:pt>
                <c:pt idx="657">
                  <c:v>5.5</c:v>
                </c:pt>
                <c:pt idx="658">
                  <c:v>4.75</c:v>
                </c:pt>
                <c:pt idx="659">
                  <c:v>4.75</c:v>
                </c:pt>
                <c:pt idx="660">
                  <c:v>4.3499999999999996</c:v>
                </c:pt>
                <c:pt idx="661">
                  <c:v>4.22</c:v>
                </c:pt>
                <c:pt idx="662">
                  <c:v>4.72</c:v>
                </c:pt>
                <c:pt idx="663">
                  <c:v>4.45</c:v>
                </c:pt>
                <c:pt idx="664">
                  <c:v>5.15</c:v>
                </c:pt>
                <c:pt idx="665">
                  <c:v>4.43</c:v>
                </c:pt>
                <c:pt idx="666">
                  <c:v>4.63</c:v>
                </c:pt>
                <c:pt idx="667">
                  <c:v>4.7</c:v>
                </c:pt>
                <c:pt idx="668">
                  <c:v>4.8499999999999996</c:v>
                </c:pt>
                <c:pt idx="669">
                  <c:v>4.78</c:v>
                </c:pt>
                <c:pt idx="670">
                  <c:v>4.38</c:v>
                </c:pt>
                <c:pt idx="671">
                  <c:v>4.68</c:v>
                </c:pt>
                <c:pt idx="672">
                  <c:v>4.93</c:v>
                </c:pt>
                <c:pt idx="673">
                  <c:v>4.93</c:v>
                </c:pt>
                <c:pt idx="674">
                  <c:v>5.2</c:v>
                </c:pt>
                <c:pt idx="675">
                  <c:v>5.2</c:v>
                </c:pt>
                <c:pt idx="676">
                  <c:v>7.1</c:v>
                </c:pt>
                <c:pt idx="677">
                  <c:v>6.68</c:v>
                </c:pt>
                <c:pt idx="678">
                  <c:v>7.05</c:v>
                </c:pt>
                <c:pt idx="679">
                  <c:v>7</c:v>
                </c:pt>
                <c:pt idx="680">
                  <c:v>6.9</c:v>
                </c:pt>
                <c:pt idx="681">
                  <c:v>6.9</c:v>
                </c:pt>
                <c:pt idx="682">
                  <c:v>6.35</c:v>
                </c:pt>
                <c:pt idx="683">
                  <c:v>6.47</c:v>
                </c:pt>
                <c:pt idx="684">
                  <c:v>7</c:v>
                </c:pt>
                <c:pt idx="685">
                  <c:v>7.45</c:v>
                </c:pt>
                <c:pt idx="686">
                  <c:v>8.1</c:v>
                </c:pt>
                <c:pt idx="687">
                  <c:v>8.0500000000000007</c:v>
                </c:pt>
                <c:pt idx="688">
                  <c:v>7.25</c:v>
                </c:pt>
                <c:pt idx="689">
                  <c:v>6.8</c:v>
                </c:pt>
                <c:pt idx="690">
                  <c:v>8.02</c:v>
                </c:pt>
                <c:pt idx="691">
                  <c:v>8.25</c:v>
                </c:pt>
                <c:pt idx="692">
                  <c:v>8.9499999999999993</c:v>
                </c:pt>
                <c:pt idx="693">
                  <c:v>8.82</c:v>
                </c:pt>
                <c:pt idx="694">
                  <c:v>9.73</c:v>
                </c:pt>
                <c:pt idx="695">
                  <c:v>10.130000000000001</c:v>
                </c:pt>
                <c:pt idx="696">
                  <c:v>10.7</c:v>
                </c:pt>
                <c:pt idx="697">
                  <c:v>10.48</c:v>
                </c:pt>
                <c:pt idx="698">
                  <c:v>11.13</c:v>
                </c:pt>
                <c:pt idx="699">
                  <c:v>11.68</c:v>
                </c:pt>
                <c:pt idx="700">
                  <c:v>11.35</c:v>
                </c:pt>
                <c:pt idx="701">
                  <c:v>10.88</c:v>
                </c:pt>
                <c:pt idx="702">
                  <c:v>10.65</c:v>
                </c:pt>
                <c:pt idx="703">
                  <c:v>10.3</c:v>
                </c:pt>
                <c:pt idx="704">
                  <c:v>10.43</c:v>
                </c:pt>
                <c:pt idx="705">
                  <c:v>10.5</c:v>
                </c:pt>
                <c:pt idx="706">
                  <c:v>10.7</c:v>
                </c:pt>
                <c:pt idx="707">
                  <c:v>11.15</c:v>
                </c:pt>
                <c:pt idx="708">
                  <c:v>11</c:v>
                </c:pt>
                <c:pt idx="709">
                  <c:v>10.93</c:v>
                </c:pt>
                <c:pt idx="710">
                  <c:v>11.38</c:v>
                </c:pt>
                <c:pt idx="711">
                  <c:v>11.23</c:v>
                </c:pt>
                <c:pt idx="712">
                  <c:v>11.6</c:v>
                </c:pt>
                <c:pt idx="713">
                  <c:v>11.73</c:v>
                </c:pt>
                <c:pt idx="714">
                  <c:v>11.38</c:v>
                </c:pt>
                <c:pt idx="715">
                  <c:v>12.23</c:v>
                </c:pt>
                <c:pt idx="716">
                  <c:v>12.63</c:v>
                </c:pt>
                <c:pt idx="717">
                  <c:v>11.5</c:v>
                </c:pt>
                <c:pt idx="718">
                  <c:v>12.15</c:v>
                </c:pt>
                <c:pt idx="719">
                  <c:v>11.8</c:v>
                </c:pt>
                <c:pt idx="720">
                  <c:v>13.07</c:v>
                </c:pt>
                <c:pt idx="721">
                  <c:v>12.85</c:v>
                </c:pt>
                <c:pt idx="722">
                  <c:v>13.55</c:v>
                </c:pt>
                <c:pt idx="723">
                  <c:v>13.7</c:v>
                </c:pt>
                <c:pt idx="724">
                  <c:v>13.9</c:v>
                </c:pt>
                <c:pt idx="725">
                  <c:v>13.68</c:v>
                </c:pt>
                <c:pt idx="726">
                  <c:v>13.25</c:v>
                </c:pt>
                <c:pt idx="727">
                  <c:v>13.75</c:v>
                </c:pt>
                <c:pt idx="728">
                  <c:v>14.4</c:v>
                </c:pt>
                <c:pt idx="729">
                  <c:v>14.77</c:v>
                </c:pt>
                <c:pt idx="730">
                  <c:v>14.95</c:v>
                </c:pt>
                <c:pt idx="731">
                  <c:v>14.8</c:v>
                </c:pt>
                <c:pt idx="732">
                  <c:v>14.93</c:v>
                </c:pt>
                <c:pt idx="733">
                  <c:v>15.23</c:v>
                </c:pt>
                <c:pt idx="734">
                  <c:v>15.18</c:v>
                </c:pt>
                <c:pt idx="735">
                  <c:v>14.82</c:v>
                </c:pt>
                <c:pt idx="736">
                  <c:v>14.77</c:v>
                </c:pt>
                <c:pt idx="737">
                  <c:v>14.15</c:v>
                </c:pt>
                <c:pt idx="738">
                  <c:v>13.82</c:v>
                </c:pt>
                <c:pt idx="739">
                  <c:v>13.5</c:v>
                </c:pt>
                <c:pt idx="740">
                  <c:v>13.2</c:v>
                </c:pt>
                <c:pt idx="741">
                  <c:v>13.7</c:v>
                </c:pt>
                <c:pt idx="742">
                  <c:v>13.9</c:v>
                </c:pt>
                <c:pt idx="743">
                  <c:v>14.4</c:v>
                </c:pt>
                <c:pt idx="744">
                  <c:v>13.38</c:v>
                </c:pt>
                <c:pt idx="745">
                  <c:v>13.85</c:v>
                </c:pt>
                <c:pt idx="746">
                  <c:v>14.07</c:v>
                </c:pt>
                <c:pt idx="747">
                  <c:v>13.98</c:v>
                </c:pt>
                <c:pt idx="748">
                  <c:v>14</c:v>
                </c:pt>
                <c:pt idx="749">
                  <c:v>13.9</c:v>
                </c:pt>
                <c:pt idx="750">
                  <c:v>14.18</c:v>
                </c:pt>
                <c:pt idx="751">
                  <c:v>13.45</c:v>
                </c:pt>
                <c:pt idx="752">
                  <c:v>13</c:v>
                </c:pt>
                <c:pt idx="753">
                  <c:v>12.95</c:v>
                </c:pt>
                <c:pt idx="754">
                  <c:v>12.6</c:v>
                </c:pt>
                <c:pt idx="755">
                  <c:v>13.52</c:v>
                </c:pt>
                <c:pt idx="756">
                  <c:v>13.9</c:v>
                </c:pt>
                <c:pt idx="757">
                  <c:v>14.02</c:v>
                </c:pt>
                <c:pt idx="758">
                  <c:v>14.05</c:v>
                </c:pt>
                <c:pt idx="759">
                  <c:v>14.5</c:v>
                </c:pt>
                <c:pt idx="760">
                  <c:v>15.13</c:v>
                </c:pt>
                <c:pt idx="761">
                  <c:v>14.82</c:v>
                </c:pt>
                <c:pt idx="762">
                  <c:v>14.8</c:v>
                </c:pt>
                <c:pt idx="763">
                  <c:v>13.9</c:v>
                </c:pt>
                <c:pt idx="764">
                  <c:v>14.65</c:v>
                </c:pt>
                <c:pt idx="765">
                  <c:v>14.15</c:v>
                </c:pt>
                <c:pt idx="766">
                  <c:v>14.45</c:v>
                </c:pt>
                <c:pt idx="767">
                  <c:v>14.73</c:v>
                </c:pt>
                <c:pt idx="768">
                  <c:v>15.58</c:v>
                </c:pt>
                <c:pt idx="769">
                  <c:v>15.93</c:v>
                </c:pt>
                <c:pt idx="770">
                  <c:v>16.68</c:v>
                </c:pt>
                <c:pt idx="771">
                  <c:v>17.28</c:v>
                </c:pt>
                <c:pt idx="772">
                  <c:v>16.149999999999999</c:v>
                </c:pt>
                <c:pt idx="773">
                  <c:v>15.88</c:v>
                </c:pt>
                <c:pt idx="774">
                  <c:v>15.68</c:v>
                </c:pt>
                <c:pt idx="775">
                  <c:v>16.899999999999999</c:v>
                </c:pt>
                <c:pt idx="776">
                  <c:v>17.45</c:v>
                </c:pt>
                <c:pt idx="777">
                  <c:v>17.100000000000001</c:v>
                </c:pt>
                <c:pt idx="778">
                  <c:v>17.63</c:v>
                </c:pt>
                <c:pt idx="779">
                  <c:v>17.63</c:v>
                </c:pt>
                <c:pt idx="780">
                  <c:v>17.63</c:v>
                </c:pt>
                <c:pt idx="781">
                  <c:v>19.05</c:v>
                </c:pt>
                <c:pt idx="782">
                  <c:v>19</c:v>
                </c:pt>
                <c:pt idx="783">
                  <c:v>18.88</c:v>
                </c:pt>
                <c:pt idx="784">
                  <c:v>18.8</c:v>
                </c:pt>
                <c:pt idx="785">
                  <c:v>19.829999999999998</c:v>
                </c:pt>
                <c:pt idx="786">
                  <c:v>18.05</c:v>
                </c:pt>
                <c:pt idx="787">
                  <c:v>17.73</c:v>
                </c:pt>
                <c:pt idx="788">
                  <c:v>19.52</c:v>
                </c:pt>
                <c:pt idx="789">
                  <c:v>20.45</c:v>
                </c:pt>
                <c:pt idx="790">
                  <c:v>22.3</c:v>
                </c:pt>
                <c:pt idx="791">
                  <c:v>26.9</c:v>
                </c:pt>
                <c:pt idx="792">
                  <c:v>23.13</c:v>
                </c:pt>
                <c:pt idx="793">
                  <c:v>21.1</c:v>
                </c:pt>
                <c:pt idx="794">
                  <c:v>20.350000000000001</c:v>
                </c:pt>
                <c:pt idx="795">
                  <c:v>19.05</c:v>
                </c:pt>
                <c:pt idx="796">
                  <c:v>20.25</c:v>
                </c:pt>
                <c:pt idx="797">
                  <c:v>19.829999999999998</c:v>
                </c:pt>
                <c:pt idx="798">
                  <c:v>19.75</c:v>
                </c:pt>
                <c:pt idx="799">
                  <c:v>21.55</c:v>
                </c:pt>
                <c:pt idx="800">
                  <c:v>20.45</c:v>
                </c:pt>
                <c:pt idx="801">
                  <c:v>19.850000000000001</c:v>
                </c:pt>
                <c:pt idx="802">
                  <c:v>19.78</c:v>
                </c:pt>
                <c:pt idx="803">
                  <c:v>20.85</c:v>
                </c:pt>
                <c:pt idx="804">
                  <c:v>20.48</c:v>
                </c:pt>
                <c:pt idx="805">
                  <c:v>17.5</c:v>
                </c:pt>
                <c:pt idx="806">
                  <c:v>17.98</c:v>
                </c:pt>
                <c:pt idx="807">
                  <c:v>17.850000000000001</c:v>
                </c:pt>
                <c:pt idx="808">
                  <c:v>18.02</c:v>
                </c:pt>
                <c:pt idx="809">
                  <c:v>18.45</c:v>
                </c:pt>
                <c:pt idx="810">
                  <c:v>20.8</c:v>
                </c:pt>
                <c:pt idx="811">
                  <c:v>19.8</c:v>
                </c:pt>
                <c:pt idx="812">
                  <c:v>19</c:v>
                </c:pt>
                <c:pt idx="813">
                  <c:v>18.100000000000001</c:v>
                </c:pt>
                <c:pt idx="814">
                  <c:v>17.75</c:v>
                </c:pt>
                <c:pt idx="815">
                  <c:v>16.329999999999998</c:v>
                </c:pt>
                <c:pt idx="816">
                  <c:v>16.579999999999998</c:v>
                </c:pt>
                <c:pt idx="817">
                  <c:v>16.399999999999999</c:v>
                </c:pt>
                <c:pt idx="818">
                  <c:v>17.2</c:v>
                </c:pt>
                <c:pt idx="819">
                  <c:v>16.579999999999998</c:v>
                </c:pt>
                <c:pt idx="820">
                  <c:v>15.95</c:v>
                </c:pt>
                <c:pt idx="821">
                  <c:v>15.9</c:v>
                </c:pt>
                <c:pt idx="822">
                  <c:v>16.25</c:v>
                </c:pt>
                <c:pt idx="823">
                  <c:v>15.93</c:v>
                </c:pt>
                <c:pt idx="824">
                  <c:v>15.8</c:v>
                </c:pt>
                <c:pt idx="825">
                  <c:v>16.350000000000001</c:v>
                </c:pt>
                <c:pt idx="826">
                  <c:v>16.13</c:v>
                </c:pt>
                <c:pt idx="827">
                  <c:v>16.05</c:v>
                </c:pt>
                <c:pt idx="828">
                  <c:v>16.399999999999999</c:v>
                </c:pt>
                <c:pt idx="829">
                  <c:v>16.600000000000001</c:v>
                </c:pt>
                <c:pt idx="830">
                  <c:v>16.850000000000001</c:v>
                </c:pt>
                <c:pt idx="831">
                  <c:v>17.38</c:v>
                </c:pt>
                <c:pt idx="832">
                  <c:v>17.670000000000002</c:v>
                </c:pt>
                <c:pt idx="833">
                  <c:v>18.2</c:v>
                </c:pt>
                <c:pt idx="834">
                  <c:v>18.55</c:v>
                </c:pt>
                <c:pt idx="835">
                  <c:v>18.399999999999999</c:v>
                </c:pt>
                <c:pt idx="836">
                  <c:v>17.93</c:v>
                </c:pt>
                <c:pt idx="837">
                  <c:v>18.7</c:v>
                </c:pt>
                <c:pt idx="838">
                  <c:v>17.600000000000001</c:v>
                </c:pt>
                <c:pt idx="839">
                  <c:v>17.75</c:v>
                </c:pt>
                <c:pt idx="840">
                  <c:v>18.55</c:v>
                </c:pt>
                <c:pt idx="841">
                  <c:v>18.5</c:v>
                </c:pt>
                <c:pt idx="842">
                  <c:v>18.7</c:v>
                </c:pt>
                <c:pt idx="843">
                  <c:v>18.399999999999999</c:v>
                </c:pt>
                <c:pt idx="844">
                  <c:v>18.48</c:v>
                </c:pt>
                <c:pt idx="845">
                  <c:v>18.420000000000002</c:v>
                </c:pt>
                <c:pt idx="846">
                  <c:v>18.75</c:v>
                </c:pt>
                <c:pt idx="847">
                  <c:v>18.93</c:v>
                </c:pt>
                <c:pt idx="848">
                  <c:v>19.2</c:v>
                </c:pt>
                <c:pt idx="849">
                  <c:v>19.2</c:v>
                </c:pt>
                <c:pt idx="850">
                  <c:v>19.2</c:v>
                </c:pt>
                <c:pt idx="851">
                  <c:v>20.399999999999999</c:v>
                </c:pt>
                <c:pt idx="852">
                  <c:v>20.05</c:v>
                </c:pt>
                <c:pt idx="853">
                  <c:v>19.45</c:v>
                </c:pt>
                <c:pt idx="854">
                  <c:v>19.5</c:v>
                </c:pt>
                <c:pt idx="855">
                  <c:v>20.8</c:v>
                </c:pt>
                <c:pt idx="856">
                  <c:v>20.420000000000002</c:v>
                </c:pt>
                <c:pt idx="857">
                  <c:v>20.41</c:v>
                </c:pt>
                <c:pt idx="858">
                  <c:v>20.8</c:v>
                </c:pt>
                <c:pt idx="859">
                  <c:v>21.15</c:v>
                </c:pt>
                <c:pt idx="860">
                  <c:v>21.52</c:v>
                </c:pt>
                <c:pt idx="861">
                  <c:v>21.55</c:v>
                </c:pt>
                <c:pt idx="862">
                  <c:v>21.32</c:v>
                </c:pt>
                <c:pt idx="863">
                  <c:v>21.73</c:v>
                </c:pt>
                <c:pt idx="864">
                  <c:v>20.170000000000002</c:v>
                </c:pt>
                <c:pt idx="865">
                  <c:v>20.170000000000002</c:v>
                </c:pt>
                <c:pt idx="866">
                  <c:v>21.83</c:v>
                </c:pt>
                <c:pt idx="867">
                  <c:v>21.92</c:v>
                </c:pt>
                <c:pt idx="868">
                  <c:v>22.67</c:v>
                </c:pt>
                <c:pt idx="869">
                  <c:v>23.6</c:v>
                </c:pt>
                <c:pt idx="870">
                  <c:v>24.15</c:v>
                </c:pt>
                <c:pt idx="871">
                  <c:v>24.02</c:v>
                </c:pt>
                <c:pt idx="872">
                  <c:v>24.68</c:v>
                </c:pt>
                <c:pt idx="873">
                  <c:v>24.98</c:v>
                </c:pt>
                <c:pt idx="874">
                  <c:v>23.88</c:v>
                </c:pt>
                <c:pt idx="875">
                  <c:v>25.05</c:v>
                </c:pt>
                <c:pt idx="876">
                  <c:v>26.1</c:v>
                </c:pt>
                <c:pt idx="877">
                  <c:v>26.1</c:v>
                </c:pt>
                <c:pt idx="878">
                  <c:v>26.4</c:v>
                </c:pt>
                <c:pt idx="879">
                  <c:v>26.92</c:v>
                </c:pt>
                <c:pt idx="880">
                  <c:v>26.55</c:v>
                </c:pt>
                <c:pt idx="881">
                  <c:v>25.65</c:v>
                </c:pt>
                <c:pt idx="882">
                  <c:v>23.2</c:v>
                </c:pt>
                <c:pt idx="883">
                  <c:v>24.7</c:v>
                </c:pt>
                <c:pt idx="884">
                  <c:v>24.83</c:v>
                </c:pt>
                <c:pt idx="885">
                  <c:v>24.8</c:v>
                </c:pt>
                <c:pt idx="886">
                  <c:v>26.35</c:v>
                </c:pt>
                <c:pt idx="887">
                  <c:v>26.33</c:v>
                </c:pt>
                <c:pt idx="888">
                  <c:v>25.35</c:v>
                </c:pt>
                <c:pt idx="889">
                  <c:v>25.45</c:v>
                </c:pt>
                <c:pt idx="890">
                  <c:v>25.5</c:v>
                </c:pt>
                <c:pt idx="891">
                  <c:v>26.15</c:v>
                </c:pt>
                <c:pt idx="892">
                  <c:v>25.52</c:v>
                </c:pt>
                <c:pt idx="893">
                  <c:v>25.83</c:v>
                </c:pt>
                <c:pt idx="894">
                  <c:v>25.83</c:v>
                </c:pt>
                <c:pt idx="895">
                  <c:v>26.67</c:v>
                </c:pt>
                <c:pt idx="896">
                  <c:v>28.13</c:v>
                </c:pt>
                <c:pt idx="897">
                  <c:v>27.9</c:v>
                </c:pt>
                <c:pt idx="898">
                  <c:v>27.8</c:v>
                </c:pt>
                <c:pt idx="899">
                  <c:v>28</c:v>
                </c:pt>
                <c:pt idx="900">
                  <c:v>28.9</c:v>
                </c:pt>
                <c:pt idx="901">
                  <c:v>27.95</c:v>
                </c:pt>
                <c:pt idx="902">
                  <c:v>28.15</c:v>
                </c:pt>
                <c:pt idx="903">
                  <c:v>28.6</c:v>
                </c:pt>
                <c:pt idx="904">
                  <c:v>29.52</c:v>
                </c:pt>
                <c:pt idx="905">
                  <c:v>29.8</c:v>
                </c:pt>
                <c:pt idx="906">
                  <c:v>31.4</c:v>
                </c:pt>
                <c:pt idx="907">
                  <c:v>31.68</c:v>
                </c:pt>
                <c:pt idx="908">
                  <c:v>31.95</c:v>
                </c:pt>
                <c:pt idx="909">
                  <c:v>32.1</c:v>
                </c:pt>
                <c:pt idx="910">
                  <c:v>32.200000000000003</c:v>
                </c:pt>
                <c:pt idx="911">
                  <c:v>33.67</c:v>
                </c:pt>
                <c:pt idx="912">
                  <c:v>35.5</c:v>
                </c:pt>
                <c:pt idx="913">
                  <c:v>36.4</c:v>
                </c:pt>
                <c:pt idx="914">
                  <c:v>36.299999999999997</c:v>
                </c:pt>
                <c:pt idx="915">
                  <c:v>37.85</c:v>
                </c:pt>
                <c:pt idx="916">
                  <c:v>33.97</c:v>
                </c:pt>
                <c:pt idx="917">
                  <c:v>32.799999999999997</c:v>
                </c:pt>
                <c:pt idx="918">
                  <c:v>34</c:v>
                </c:pt>
                <c:pt idx="919">
                  <c:v>36.799999999999997</c:v>
                </c:pt>
                <c:pt idx="920">
                  <c:v>34.65</c:v>
                </c:pt>
                <c:pt idx="921">
                  <c:v>35.25</c:v>
                </c:pt>
                <c:pt idx="922">
                  <c:v>33.9</c:v>
                </c:pt>
                <c:pt idx="923">
                  <c:v>34</c:v>
                </c:pt>
                <c:pt idx="924">
                  <c:v>35.28</c:v>
                </c:pt>
                <c:pt idx="925">
                  <c:v>36.200000000000003</c:v>
                </c:pt>
                <c:pt idx="926">
                  <c:v>35.299999999999997</c:v>
                </c:pt>
                <c:pt idx="927">
                  <c:v>36</c:v>
                </c:pt>
                <c:pt idx="928">
                  <c:v>35.799999999999997</c:v>
                </c:pt>
                <c:pt idx="929">
                  <c:v>35.65</c:v>
                </c:pt>
                <c:pt idx="930">
                  <c:v>36.97</c:v>
                </c:pt>
                <c:pt idx="931">
                  <c:v>37.979999999999997</c:v>
                </c:pt>
                <c:pt idx="932">
                  <c:v>39.75</c:v>
                </c:pt>
                <c:pt idx="933">
                  <c:v>39.75</c:v>
                </c:pt>
                <c:pt idx="934">
                  <c:v>40.47</c:v>
                </c:pt>
                <c:pt idx="935">
                  <c:v>42.1</c:v>
                </c:pt>
                <c:pt idx="936">
                  <c:v>41.15</c:v>
                </c:pt>
                <c:pt idx="937">
                  <c:v>41.8</c:v>
                </c:pt>
                <c:pt idx="938">
                  <c:v>42.58</c:v>
                </c:pt>
                <c:pt idx="939">
                  <c:v>42.8</c:v>
                </c:pt>
                <c:pt idx="940">
                  <c:v>42.75</c:v>
                </c:pt>
                <c:pt idx="941">
                  <c:v>44.44</c:v>
                </c:pt>
                <c:pt idx="942">
                  <c:v>46.2</c:v>
                </c:pt>
                <c:pt idx="943">
                  <c:v>45.6</c:v>
                </c:pt>
                <c:pt idx="944">
                  <c:v>44.25</c:v>
                </c:pt>
                <c:pt idx="945">
                  <c:v>47.69</c:v>
                </c:pt>
                <c:pt idx="946">
                  <c:v>46.25</c:v>
                </c:pt>
                <c:pt idx="947">
                  <c:v>44.8</c:v>
                </c:pt>
                <c:pt idx="948">
                  <c:v>40.380000000000003</c:v>
                </c:pt>
                <c:pt idx="949">
                  <c:v>41.55</c:v>
                </c:pt>
                <c:pt idx="950">
                  <c:v>42.4</c:v>
                </c:pt>
                <c:pt idx="951">
                  <c:v>45.6</c:v>
                </c:pt>
                <c:pt idx="952">
                  <c:v>45.2</c:v>
                </c:pt>
                <c:pt idx="953">
                  <c:v>45.4</c:v>
                </c:pt>
                <c:pt idx="954">
                  <c:v>47.25</c:v>
                </c:pt>
                <c:pt idx="955">
                  <c:v>47.25</c:v>
                </c:pt>
                <c:pt idx="956">
                  <c:v>47.25</c:v>
                </c:pt>
                <c:pt idx="957">
                  <c:v>51.2</c:v>
                </c:pt>
                <c:pt idx="958">
                  <c:v>51.08</c:v>
                </c:pt>
                <c:pt idx="959">
                  <c:v>51.2</c:v>
                </c:pt>
                <c:pt idx="960">
                  <c:v>52.13</c:v>
                </c:pt>
                <c:pt idx="961">
                  <c:v>53.6</c:v>
                </c:pt>
                <c:pt idx="962">
                  <c:v>54.75</c:v>
                </c:pt>
                <c:pt idx="963">
                  <c:v>56.33</c:v>
                </c:pt>
                <c:pt idx="964">
                  <c:v>58.03</c:v>
                </c:pt>
                <c:pt idx="965">
                  <c:v>61.5</c:v>
                </c:pt>
                <c:pt idx="966">
                  <c:v>65.8</c:v>
                </c:pt>
                <c:pt idx="967">
                  <c:v>65.5</c:v>
                </c:pt>
                <c:pt idx="968">
                  <c:v>60.85</c:v>
                </c:pt>
                <c:pt idx="969">
                  <c:v>65.599999999999994</c:v>
                </c:pt>
                <c:pt idx="970">
                  <c:v>73.2</c:v>
                </c:pt>
                <c:pt idx="971">
                  <c:v>72</c:v>
                </c:pt>
                <c:pt idx="972">
                  <c:v>70.099999999999994</c:v>
                </c:pt>
                <c:pt idx="973">
                  <c:v>67.03</c:v>
                </c:pt>
                <c:pt idx="974">
                  <c:v>68.349999999999994</c:v>
                </c:pt>
                <c:pt idx="975">
                  <c:v>75.98</c:v>
                </c:pt>
                <c:pt idx="976">
                  <c:v>79</c:v>
                </c:pt>
                <c:pt idx="977">
                  <c:v>80</c:v>
                </c:pt>
                <c:pt idx="978">
                  <c:v>84.75</c:v>
                </c:pt>
                <c:pt idx="979">
                  <c:v>87.6</c:v>
                </c:pt>
                <c:pt idx="980">
                  <c:v>89.4</c:v>
                </c:pt>
                <c:pt idx="981">
                  <c:v>115.8</c:v>
                </c:pt>
                <c:pt idx="982">
                  <c:v>100.3</c:v>
                </c:pt>
                <c:pt idx="983">
                  <c:v>91.9</c:v>
                </c:pt>
                <c:pt idx="984">
                  <c:v>79.78</c:v>
                </c:pt>
                <c:pt idx="985">
                  <c:v>84</c:v>
                </c:pt>
                <c:pt idx="986">
                  <c:v>85.1</c:v>
                </c:pt>
                <c:pt idx="987">
                  <c:v>91.5</c:v>
                </c:pt>
                <c:pt idx="988">
                  <c:v>99.45</c:v>
                </c:pt>
                <c:pt idx="989">
                  <c:v>87</c:v>
                </c:pt>
                <c:pt idx="990">
                  <c:v>85.2</c:v>
                </c:pt>
                <c:pt idx="991">
                  <c:v>84.7</c:v>
                </c:pt>
                <c:pt idx="992">
                  <c:v>90.5</c:v>
                </c:pt>
                <c:pt idx="993">
                  <c:v>86.2</c:v>
                </c:pt>
                <c:pt idx="994">
                  <c:v>86.93</c:v>
                </c:pt>
                <c:pt idx="995">
                  <c:v>89</c:v>
                </c:pt>
                <c:pt idx="996">
                  <c:v>87.83</c:v>
                </c:pt>
                <c:pt idx="997">
                  <c:v>84.95</c:v>
                </c:pt>
                <c:pt idx="998">
                  <c:v>74</c:v>
                </c:pt>
                <c:pt idx="999">
                  <c:v>60.4</c:v>
                </c:pt>
                <c:pt idx="1000">
                  <c:v>64.400000000000006</c:v>
                </c:pt>
                <c:pt idx="1001">
                  <c:v>67.97</c:v>
                </c:pt>
                <c:pt idx="1002">
                  <c:v>78</c:v>
                </c:pt>
                <c:pt idx="1003">
                  <c:v>72.400000000000006</c:v>
                </c:pt>
                <c:pt idx="1004">
                  <c:v>73</c:v>
                </c:pt>
                <c:pt idx="1005">
                  <c:v>77.13</c:v>
                </c:pt>
                <c:pt idx="1006">
                  <c:v>71</c:v>
                </c:pt>
                <c:pt idx="1007">
                  <c:v>70.599999999999994</c:v>
                </c:pt>
                <c:pt idx="1008">
                  <c:v>74.25</c:v>
                </c:pt>
                <c:pt idx="1009">
                  <c:v>74.099999999999994</c:v>
                </c:pt>
                <c:pt idx="1010">
                  <c:v>79.5</c:v>
                </c:pt>
                <c:pt idx="1011">
                  <c:v>93.8</c:v>
                </c:pt>
                <c:pt idx="1012">
                  <c:v>94</c:v>
                </c:pt>
                <c:pt idx="1013">
                  <c:v>90.64</c:v>
                </c:pt>
                <c:pt idx="1014">
                  <c:v>86.5</c:v>
                </c:pt>
                <c:pt idx="1015">
                  <c:v>84.35</c:v>
                </c:pt>
                <c:pt idx="1016">
                  <c:v>91.25</c:v>
                </c:pt>
                <c:pt idx="1017">
                  <c:v>94</c:v>
                </c:pt>
                <c:pt idx="1018">
                  <c:v>92.2</c:v>
                </c:pt>
                <c:pt idx="1019">
                  <c:v>87.95</c:v>
                </c:pt>
                <c:pt idx="1020">
                  <c:v>93.88</c:v>
                </c:pt>
                <c:pt idx="1021">
                  <c:v>91.35</c:v>
                </c:pt>
                <c:pt idx="1022">
                  <c:v>97.5</c:v>
                </c:pt>
                <c:pt idx="1023">
                  <c:v>91.85</c:v>
                </c:pt>
                <c:pt idx="1024">
                  <c:v>89.2</c:v>
                </c:pt>
                <c:pt idx="1025">
                  <c:v>87.57</c:v>
                </c:pt>
                <c:pt idx="1026">
                  <c:v>96.7</c:v>
                </c:pt>
                <c:pt idx="1027">
                  <c:v>98.9</c:v>
                </c:pt>
                <c:pt idx="1028">
                  <c:v>101.25</c:v>
                </c:pt>
                <c:pt idx="1029">
                  <c:v>103.6</c:v>
                </c:pt>
                <c:pt idx="1030">
                  <c:v>115.85</c:v>
                </c:pt>
                <c:pt idx="1031">
                  <c:v>127.2</c:v>
                </c:pt>
                <c:pt idx="1032">
                  <c:v>127</c:v>
                </c:pt>
                <c:pt idx="1033">
                  <c:v>134</c:v>
                </c:pt>
                <c:pt idx="1034">
                  <c:v>134</c:v>
                </c:pt>
                <c:pt idx="1035">
                  <c:v>149</c:v>
                </c:pt>
                <c:pt idx="1036">
                  <c:v>182.3</c:v>
                </c:pt>
                <c:pt idx="1037">
                  <c:v>166.75</c:v>
                </c:pt>
                <c:pt idx="1038">
                  <c:v>124</c:v>
                </c:pt>
                <c:pt idx="1039">
                  <c:v>105</c:v>
                </c:pt>
                <c:pt idx="1040">
                  <c:v>105</c:v>
                </c:pt>
                <c:pt idx="1041">
                  <c:v>105</c:v>
                </c:pt>
                <c:pt idx="1042">
                  <c:v>95.9</c:v>
                </c:pt>
                <c:pt idx="1043">
                  <c:v>78.5</c:v>
                </c:pt>
                <c:pt idx="1044">
                  <c:v>78.5</c:v>
                </c:pt>
                <c:pt idx="1045">
                  <c:v>78.5</c:v>
                </c:pt>
                <c:pt idx="1046">
                  <c:v>86</c:v>
                </c:pt>
                <c:pt idx="1047">
                  <c:v>90</c:v>
                </c:pt>
                <c:pt idx="1048">
                  <c:v>96.5</c:v>
                </c:pt>
                <c:pt idx="1049">
                  <c:v>84.4</c:v>
                </c:pt>
                <c:pt idx="1050">
                  <c:v>84.2</c:v>
                </c:pt>
                <c:pt idx="1051">
                  <c:v>88.15</c:v>
                </c:pt>
                <c:pt idx="1052">
                  <c:v>75.400000000000006</c:v>
                </c:pt>
                <c:pt idx="1053">
                  <c:v>79.95</c:v>
                </c:pt>
                <c:pt idx="1054">
                  <c:v>85.4</c:v>
                </c:pt>
                <c:pt idx="1055">
                  <c:v>76.05</c:v>
                </c:pt>
                <c:pt idx="1056">
                  <c:v>79.08</c:v>
                </c:pt>
                <c:pt idx="1057">
                  <c:v>73.599999999999994</c:v>
                </c:pt>
                <c:pt idx="1058">
                  <c:v>73.900000000000006</c:v>
                </c:pt>
                <c:pt idx="1059">
                  <c:v>80.5</c:v>
                </c:pt>
                <c:pt idx="1060">
                  <c:v>80.5</c:v>
                </c:pt>
                <c:pt idx="1061">
                  <c:v>92.9</c:v>
                </c:pt>
                <c:pt idx="1062">
                  <c:v>91.7</c:v>
                </c:pt>
                <c:pt idx="1063">
                  <c:v>91.7</c:v>
                </c:pt>
                <c:pt idx="1064">
                  <c:v>92.43</c:v>
                </c:pt>
                <c:pt idx="1065">
                  <c:v>84.6</c:v>
                </c:pt>
                <c:pt idx="1066">
                  <c:v>75.900000000000006</c:v>
                </c:pt>
                <c:pt idx="1067">
                  <c:v>76.5</c:v>
                </c:pt>
                <c:pt idx="1068">
                  <c:v>77.599999999999994</c:v>
                </c:pt>
                <c:pt idx="1069">
                  <c:v>80.2</c:v>
                </c:pt>
                <c:pt idx="1070">
                  <c:v>78.5</c:v>
                </c:pt>
                <c:pt idx="1071">
                  <c:v>75.7</c:v>
                </c:pt>
                <c:pt idx="1072">
                  <c:v>75.650000000000006</c:v>
                </c:pt>
                <c:pt idx="1073">
                  <c:v>74.28</c:v>
                </c:pt>
                <c:pt idx="1074">
                  <c:v>76.2</c:v>
                </c:pt>
                <c:pt idx="1075">
                  <c:v>79.25</c:v>
                </c:pt>
                <c:pt idx="1076">
                  <c:v>68.5</c:v>
                </c:pt>
                <c:pt idx="1077">
                  <c:v>68.900000000000006</c:v>
                </c:pt>
                <c:pt idx="1078">
                  <c:v>74</c:v>
                </c:pt>
                <c:pt idx="1079">
                  <c:v>73.5</c:v>
                </c:pt>
                <c:pt idx="1080">
                  <c:v>71.5</c:v>
                </c:pt>
                <c:pt idx="1081">
                  <c:v>80.3</c:v>
                </c:pt>
                <c:pt idx="1082">
                  <c:v>89.2</c:v>
                </c:pt>
                <c:pt idx="1083">
                  <c:v>136.52000000000001</c:v>
                </c:pt>
                <c:pt idx="1084">
                  <c:v>89.95</c:v>
                </c:pt>
                <c:pt idx="1085">
                  <c:v>101.13</c:v>
                </c:pt>
                <c:pt idx="1086">
                  <c:v>117.75</c:v>
                </c:pt>
                <c:pt idx="1087">
                  <c:v>169.8</c:v>
                </c:pt>
                <c:pt idx="1088">
                  <c:v>154.5</c:v>
                </c:pt>
                <c:pt idx="1089">
                  <c:v>204</c:v>
                </c:pt>
                <c:pt idx="1090">
                  <c:v>227</c:v>
                </c:pt>
                <c:pt idx="1091">
                  <c:v>210</c:v>
                </c:pt>
                <c:pt idx="1092">
                  <c:v>149.75</c:v>
                </c:pt>
                <c:pt idx="1093">
                  <c:v>134.03</c:v>
                </c:pt>
                <c:pt idx="1094">
                  <c:v>132</c:v>
                </c:pt>
                <c:pt idx="1095">
                  <c:v>109.5</c:v>
                </c:pt>
                <c:pt idx="1096">
                  <c:v>115</c:v>
                </c:pt>
                <c:pt idx="1097">
                  <c:v>97.28</c:v>
                </c:pt>
                <c:pt idx="1098">
                  <c:v>102.35</c:v>
                </c:pt>
                <c:pt idx="1099">
                  <c:v>100.4</c:v>
                </c:pt>
                <c:pt idx="1100">
                  <c:v>92.4</c:v>
                </c:pt>
                <c:pt idx="1101">
                  <c:v>94</c:v>
                </c:pt>
                <c:pt idx="1102">
                  <c:v>109</c:v>
                </c:pt>
                <c:pt idx="1103">
                  <c:v>102.6</c:v>
                </c:pt>
                <c:pt idx="1104">
                  <c:v>101</c:v>
                </c:pt>
                <c:pt idx="1105">
                  <c:v>103</c:v>
                </c:pt>
                <c:pt idx="1106">
                  <c:v>108.35</c:v>
                </c:pt>
                <c:pt idx="1107">
                  <c:v>115.6</c:v>
                </c:pt>
                <c:pt idx="1108">
                  <c:v>121.9</c:v>
                </c:pt>
                <c:pt idx="1109">
                  <c:v>111.1</c:v>
                </c:pt>
                <c:pt idx="1110">
                  <c:v>109.63</c:v>
                </c:pt>
                <c:pt idx="1111">
                  <c:v>108.72</c:v>
                </c:pt>
                <c:pt idx="1112">
                  <c:v>108.32</c:v>
                </c:pt>
                <c:pt idx="1113">
                  <c:v>103</c:v>
                </c:pt>
                <c:pt idx="1114">
                  <c:v>104.75</c:v>
                </c:pt>
                <c:pt idx="1115">
                  <c:v>101.3</c:v>
                </c:pt>
                <c:pt idx="1116">
                  <c:v>105.3</c:v>
                </c:pt>
                <c:pt idx="1117">
                  <c:v>105.5</c:v>
                </c:pt>
                <c:pt idx="1118">
                  <c:v>97.53</c:v>
                </c:pt>
                <c:pt idx="1119">
                  <c:v>97.53</c:v>
                </c:pt>
                <c:pt idx="1120">
                  <c:v>97.53</c:v>
                </c:pt>
                <c:pt idx="1121">
                  <c:v>91.45</c:v>
                </c:pt>
                <c:pt idx="1122">
                  <c:v>96.53</c:v>
                </c:pt>
                <c:pt idx="1123">
                  <c:v>95.97</c:v>
                </c:pt>
                <c:pt idx="1124">
                  <c:v>95.97</c:v>
                </c:pt>
                <c:pt idx="1125">
                  <c:v>95.1</c:v>
                </c:pt>
                <c:pt idx="1126">
                  <c:v>93.23</c:v>
                </c:pt>
                <c:pt idx="1127">
                  <c:v>108.35</c:v>
                </c:pt>
                <c:pt idx="1128">
                  <c:v>99</c:v>
                </c:pt>
                <c:pt idx="1129">
                  <c:v>96.5</c:v>
                </c:pt>
                <c:pt idx="1130">
                  <c:v>96.5</c:v>
                </c:pt>
                <c:pt idx="1131">
                  <c:v>96.5</c:v>
                </c:pt>
                <c:pt idx="1132">
                  <c:v>102</c:v>
                </c:pt>
                <c:pt idx="1133">
                  <c:v>99</c:v>
                </c:pt>
                <c:pt idx="1134">
                  <c:v>90</c:v>
                </c:pt>
                <c:pt idx="1135">
                  <c:v>82.5</c:v>
                </c:pt>
                <c:pt idx="1136">
                  <c:v>81.75</c:v>
                </c:pt>
                <c:pt idx="1137">
                  <c:v>84</c:v>
                </c:pt>
                <c:pt idx="1138">
                  <c:v>93.5</c:v>
                </c:pt>
                <c:pt idx="1139">
                  <c:v>93</c:v>
                </c:pt>
                <c:pt idx="1140">
                  <c:v>91.9</c:v>
                </c:pt>
                <c:pt idx="1141">
                  <c:v>93.2</c:v>
                </c:pt>
                <c:pt idx="1142">
                  <c:v>91</c:v>
                </c:pt>
                <c:pt idx="1143">
                  <c:v>86.95</c:v>
                </c:pt>
                <c:pt idx="1144">
                  <c:v>86.5</c:v>
                </c:pt>
                <c:pt idx="1145">
                  <c:v>77.900000000000006</c:v>
                </c:pt>
                <c:pt idx="1146">
                  <c:v>79.5</c:v>
                </c:pt>
                <c:pt idx="1147">
                  <c:v>81.900000000000006</c:v>
                </c:pt>
                <c:pt idx="1148">
                  <c:v>82.25</c:v>
                </c:pt>
                <c:pt idx="1149">
                  <c:v>85</c:v>
                </c:pt>
                <c:pt idx="1150">
                  <c:v>88.2</c:v>
                </c:pt>
                <c:pt idx="1151">
                  <c:v>85.9</c:v>
                </c:pt>
                <c:pt idx="1152">
                  <c:v>79.349999999999994</c:v>
                </c:pt>
                <c:pt idx="1153">
                  <c:v>79.349999999999994</c:v>
                </c:pt>
                <c:pt idx="1154">
                  <c:v>79.349999999999994</c:v>
                </c:pt>
                <c:pt idx="1155">
                  <c:v>79.25</c:v>
                </c:pt>
                <c:pt idx="1156">
                  <c:v>79</c:v>
                </c:pt>
                <c:pt idx="1157">
                  <c:v>76.849999999999994</c:v>
                </c:pt>
                <c:pt idx="1158">
                  <c:v>82.6</c:v>
                </c:pt>
                <c:pt idx="1159">
                  <c:v>82</c:v>
                </c:pt>
                <c:pt idx="1160">
                  <c:v>81</c:v>
                </c:pt>
                <c:pt idx="1161">
                  <c:v>90.43</c:v>
                </c:pt>
                <c:pt idx="1162">
                  <c:v>116.55</c:v>
                </c:pt>
                <c:pt idx="1163">
                  <c:v>116.6</c:v>
                </c:pt>
                <c:pt idx="1164">
                  <c:v>120</c:v>
                </c:pt>
                <c:pt idx="1165">
                  <c:v>122.5</c:v>
                </c:pt>
                <c:pt idx="1166">
                  <c:v>124</c:v>
                </c:pt>
                <c:pt idx="1167">
                  <c:v>125.45</c:v>
                </c:pt>
                <c:pt idx="1168">
                  <c:v>127.35</c:v>
                </c:pt>
                <c:pt idx="1169">
                  <c:v>128</c:v>
                </c:pt>
                <c:pt idx="1170">
                  <c:v>129.5</c:v>
                </c:pt>
                <c:pt idx="1171">
                  <c:v>130</c:v>
                </c:pt>
                <c:pt idx="1172">
                  <c:v>139.6</c:v>
                </c:pt>
                <c:pt idx="1173">
                  <c:v>149.75</c:v>
                </c:pt>
                <c:pt idx="1174">
                  <c:v>148</c:v>
                </c:pt>
                <c:pt idx="1175">
                  <c:v>162.6</c:v>
                </c:pt>
                <c:pt idx="1176">
                  <c:v>162.25</c:v>
                </c:pt>
                <c:pt idx="1177">
                  <c:v>175</c:v>
                </c:pt>
                <c:pt idx="1178">
                  <c:v>185.2</c:v>
                </c:pt>
                <c:pt idx="1179">
                  <c:v>170</c:v>
                </c:pt>
                <c:pt idx="1180">
                  <c:v>166.77</c:v>
                </c:pt>
                <c:pt idx="1181">
                  <c:v>174.7</c:v>
                </c:pt>
                <c:pt idx="1182">
                  <c:v>182.6</c:v>
                </c:pt>
                <c:pt idx="1183">
                  <c:v>178.4</c:v>
                </c:pt>
                <c:pt idx="1184">
                  <c:v>154.25</c:v>
                </c:pt>
                <c:pt idx="1185">
                  <c:v>158.5</c:v>
                </c:pt>
                <c:pt idx="1186">
                  <c:v>151.6</c:v>
                </c:pt>
                <c:pt idx="1187">
                  <c:v>155.5</c:v>
                </c:pt>
                <c:pt idx="1188">
                  <c:v>150.5</c:v>
                </c:pt>
                <c:pt idx="1189">
                  <c:v>162.51</c:v>
                </c:pt>
                <c:pt idx="1190">
                  <c:v>168.57</c:v>
                </c:pt>
                <c:pt idx="1191">
                  <c:v>196.8</c:v>
                </c:pt>
                <c:pt idx="1192">
                  <c:v>205</c:v>
                </c:pt>
                <c:pt idx="1193">
                  <c:v>199.25</c:v>
                </c:pt>
                <c:pt idx="1194">
                  <c:v>191.75</c:v>
                </c:pt>
                <c:pt idx="1195">
                  <c:v>197</c:v>
                </c:pt>
                <c:pt idx="1196">
                  <c:v>204</c:v>
                </c:pt>
                <c:pt idx="1197">
                  <c:v>204</c:v>
                </c:pt>
                <c:pt idx="1198">
                  <c:v>202.2</c:v>
                </c:pt>
                <c:pt idx="1199">
                  <c:v>195</c:v>
                </c:pt>
                <c:pt idx="1200">
                  <c:v>192.3</c:v>
                </c:pt>
                <c:pt idx="1201">
                  <c:v>190</c:v>
                </c:pt>
                <c:pt idx="1202">
                  <c:v>205</c:v>
                </c:pt>
                <c:pt idx="1203">
                  <c:v>206.75</c:v>
                </c:pt>
                <c:pt idx="1204">
                  <c:v>205</c:v>
                </c:pt>
                <c:pt idx="1205">
                  <c:v>221.5</c:v>
                </c:pt>
                <c:pt idx="1206">
                  <c:v>225.08</c:v>
                </c:pt>
                <c:pt idx="1207">
                  <c:v>224.4</c:v>
                </c:pt>
                <c:pt idx="1208">
                  <c:v>236.5</c:v>
                </c:pt>
                <c:pt idx="1209">
                  <c:v>245</c:v>
                </c:pt>
                <c:pt idx="1210">
                  <c:v>272</c:v>
                </c:pt>
                <c:pt idx="1211">
                  <c:v>268.5</c:v>
                </c:pt>
                <c:pt idx="1212">
                  <c:v>293</c:v>
                </c:pt>
                <c:pt idx="1213">
                  <c:v>308.7</c:v>
                </c:pt>
                <c:pt idx="1214">
                  <c:v>330</c:v>
                </c:pt>
                <c:pt idx="1215">
                  <c:v>309</c:v>
                </c:pt>
                <c:pt idx="1216">
                  <c:v>254.5</c:v>
                </c:pt>
                <c:pt idx="1217">
                  <c:v>231.3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61-478F-AC23-9496E7A34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56159280"/>
        <c:axId val="756156656"/>
      </c:lineChart>
      <c:dateAx>
        <c:axId val="75615928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56156656"/>
        <c:crosses val="autoZero"/>
        <c:auto val="1"/>
        <c:lblOffset val="100"/>
        <c:baseTimeUnit val="days"/>
        <c:majorUnit val="12"/>
        <c:majorTimeUnit val="months"/>
      </c:dateAx>
      <c:valAx>
        <c:axId val="75615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5615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114-4D1D-ABF3-057A029714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114-4D1D-ABF3-057A0297147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114-4D1D-ABF3-057A0297147A}"/>
              </c:ext>
            </c:extLst>
          </c:dPt>
          <c:dPt>
            <c:idx val="3"/>
            <c:bubble3D val="0"/>
            <c:spPr>
              <a:pattFill prst="wdDnDiag">
                <a:fgClr>
                  <a:schemeClr val="accent5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114-4D1D-ABF3-057A0297147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'Feuil1 (2)'!$A$81:$A$84</c:f>
              <c:strCache>
                <c:ptCount val="4"/>
                <c:pt idx="0">
                  <c:v>Production UE</c:v>
                </c:pt>
                <c:pt idx="1">
                  <c:v>GNL</c:v>
                </c:pt>
                <c:pt idx="2">
                  <c:v>Gazoduc (hors Russie)</c:v>
                </c:pt>
                <c:pt idx="3">
                  <c:v>Russie</c:v>
                </c:pt>
              </c:strCache>
            </c:strRef>
          </c:cat>
          <c:val>
            <c:numRef>
              <c:f>'Feuil1 (2)'!$B$81:$B$84</c:f>
              <c:numCache>
                <c:formatCode>0%</c:formatCode>
                <c:ptCount val="4"/>
                <c:pt idx="0">
                  <c:v>0.11673151750972763</c:v>
                </c:pt>
                <c:pt idx="1">
                  <c:v>0.18482490272373542</c:v>
                </c:pt>
                <c:pt idx="2">
                  <c:v>0.43190661478599224</c:v>
                </c:pt>
                <c:pt idx="3">
                  <c:v>0.26653696498054474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14-4D1D-ABF3-057A0297147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'data-H2JOd (2)'!$B$1</c:f>
              <c:strCache>
                <c:ptCount val="1"/>
                <c:pt idx="0">
                  <c:v>Russie 2021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'data-H2JOd (2)'!$A$2:$A$54</c:f>
              <c:numCache>
                <c:formatCode>General</c:formatCode>
                <c:ptCount val="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</c:numCache>
            </c:numRef>
          </c:cat>
          <c:val>
            <c:numRef>
              <c:f>'data-H2JOd (2)'!$B$2:$B$54</c:f>
              <c:numCache>
                <c:formatCode>General</c:formatCode>
                <c:ptCount val="53"/>
                <c:pt idx="0">
                  <c:v>3059.9</c:v>
                </c:pt>
                <c:pt idx="1">
                  <c:v>3156.7</c:v>
                </c:pt>
                <c:pt idx="2">
                  <c:v>3140.8</c:v>
                </c:pt>
                <c:pt idx="3">
                  <c:v>3156.1</c:v>
                </c:pt>
                <c:pt idx="4">
                  <c:v>3182.2</c:v>
                </c:pt>
                <c:pt idx="5">
                  <c:v>3184.1</c:v>
                </c:pt>
                <c:pt idx="6">
                  <c:v>2870.1</c:v>
                </c:pt>
                <c:pt idx="7">
                  <c:v>2694.5</c:v>
                </c:pt>
                <c:pt idx="8">
                  <c:v>3104.1</c:v>
                </c:pt>
                <c:pt idx="9">
                  <c:v>3072.7</c:v>
                </c:pt>
                <c:pt idx="10">
                  <c:v>3167.5</c:v>
                </c:pt>
                <c:pt idx="11">
                  <c:v>3194.4</c:v>
                </c:pt>
                <c:pt idx="12">
                  <c:v>3139.1</c:v>
                </c:pt>
                <c:pt idx="13">
                  <c:v>3050.5</c:v>
                </c:pt>
                <c:pt idx="14">
                  <c:v>3088.9</c:v>
                </c:pt>
                <c:pt idx="15">
                  <c:v>3147.1</c:v>
                </c:pt>
                <c:pt idx="16">
                  <c:v>3166.7</c:v>
                </c:pt>
                <c:pt idx="17">
                  <c:v>3180.3</c:v>
                </c:pt>
                <c:pt idx="18">
                  <c:v>3185</c:v>
                </c:pt>
                <c:pt idx="19">
                  <c:v>3184.3</c:v>
                </c:pt>
                <c:pt idx="20">
                  <c:v>3238.1</c:v>
                </c:pt>
                <c:pt idx="21">
                  <c:v>3163.7</c:v>
                </c:pt>
                <c:pt idx="22">
                  <c:v>3076.5</c:v>
                </c:pt>
                <c:pt idx="23">
                  <c:v>3209.8</c:v>
                </c:pt>
                <c:pt idx="24">
                  <c:v>2951.8</c:v>
                </c:pt>
                <c:pt idx="25">
                  <c:v>3100.2</c:v>
                </c:pt>
                <c:pt idx="26">
                  <c:v>2747.7</c:v>
                </c:pt>
                <c:pt idx="27">
                  <c:v>2096</c:v>
                </c:pt>
                <c:pt idx="28">
                  <c:v>2438.4</c:v>
                </c:pt>
                <c:pt idx="29">
                  <c:v>3063.5</c:v>
                </c:pt>
                <c:pt idx="30">
                  <c:v>2742.7</c:v>
                </c:pt>
                <c:pt idx="31">
                  <c:v>2658.9</c:v>
                </c:pt>
                <c:pt idx="32">
                  <c:v>2719.4</c:v>
                </c:pt>
                <c:pt idx="33">
                  <c:v>2994.3</c:v>
                </c:pt>
                <c:pt idx="34">
                  <c:v>2786.8</c:v>
                </c:pt>
                <c:pt idx="35">
                  <c:v>2689.3</c:v>
                </c:pt>
                <c:pt idx="36">
                  <c:v>2879.7</c:v>
                </c:pt>
                <c:pt idx="37">
                  <c:v>2936.4</c:v>
                </c:pt>
                <c:pt idx="38">
                  <c:v>2569.8000000000002</c:v>
                </c:pt>
                <c:pt idx="39">
                  <c:v>2608.1</c:v>
                </c:pt>
                <c:pt idx="40">
                  <c:v>2579.3000000000002</c:v>
                </c:pt>
                <c:pt idx="41">
                  <c:v>2523.1999999999998</c:v>
                </c:pt>
                <c:pt idx="42">
                  <c:v>2516.5</c:v>
                </c:pt>
                <c:pt idx="43">
                  <c:v>2223.5</c:v>
                </c:pt>
                <c:pt idx="44">
                  <c:v>2603.9</c:v>
                </c:pt>
                <c:pt idx="45">
                  <c:v>2766.8</c:v>
                </c:pt>
                <c:pt idx="46">
                  <c:v>2783.7</c:v>
                </c:pt>
                <c:pt idx="47">
                  <c:v>2804.3</c:v>
                </c:pt>
                <c:pt idx="48">
                  <c:v>2828.3</c:v>
                </c:pt>
                <c:pt idx="49">
                  <c:v>2773.7</c:v>
                </c:pt>
                <c:pt idx="50">
                  <c:v>2572.4</c:v>
                </c:pt>
                <c:pt idx="51">
                  <c:v>2319.4</c:v>
                </c:pt>
                <c:pt idx="52">
                  <c:v>3290.3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17-4734-9B4E-E3BEBCE20CED}"/>
            </c:ext>
          </c:extLst>
        </c:ser>
        <c:ser>
          <c:idx val="1"/>
          <c:order val="1"/>
          <c:tx>
            <c:strRef>
              <c:f>'data-H2JOd (2)'!$C$1</c:f>
              <c:strCache>
                <c:ptCount val="1"/>
                <c:pt idx="0">
                  <c:v>Russie 2022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'data-H2JOd (2)'!$A$2:$A$54</c:f>
              <c:numCache>
                <c:formatCode>General</c:formatCode>
                <c:ptCount val="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</c:numCache>
            </c:numRef>
          </c:cat>
          <c:val>
            <c:numRef>
              <c:f>'data-H2JOd (2)'!$C$2:$C$54</c:f>
              <c:numCache>
                <c:formatCode>General</c:formatCode>
                <c:ptCount val="53"/>
                <c:pt idx="0">
                  <c:v>1745.7</c:v>
                </c:pt>
                <c:pt idx="1">
                  <c:v>1795.6</c:v>
                </c:pt>
                <c:pt idx="2">
                  <c:v>1756.7</c:v>
                </c:pt>
                <c:pt idx="3">
                  <c:v>1942.7</c:v>
                </c:pt>
                <c:pt idx="4">
                  <c:v>2207.8000000000002</c:v>
                </c:pt>
                <c:pt idx="5">
                  <c:v>2023.8</c:v>
                </c:pt>
                <c:pt idx="6">
                  <c:v>1922.4</c:v>
                </c:pt>
                <c:pt idx="7">
                  <c:v>2323.4</c:v>
                </c:pt>
                <c:pt idx="8">
                  <c:v>2620.6999999999998</c:v>
                </c:pt>
                <c:pt idx="9">
                  <c:v>2606.4</c:v>
                </c:pt>
                <c:pt idx="10">
                  <c:v>2267.5</c:v>
                </c:pt>
                <c:pt idx="11">
                  <c:v>2410.6</c:v>
                </c:pt>
                <c:pt idx="12">
                  <c:v>2529.1999999999998</c:v>
                </c:pt>
                <c:pt idx="13">
                  <c:v>2312.8000000000002</c:v>
                </c:pt>
                <c:pt idx="14">
                  <c:v>2082.8000000000002</c:v>
                </c:pt>
                <c:pt idx="15">
                  <c:v>1930.6</c:v>
                </c:pt>
                <c:pt idx="16">
                  <c:v>1895.1</c:v>
                </c:pt>
                <c:pt idx="17">
                  <c:v>2262.1999999999998</c:v>
                </c:pt>
                <c:pt idx="18">
                  <c:v>1998</c:v>
                </c:pt>
                <c:pt idx="19">
                  <c:v>1783.8</c:v>
                </c:pt>
                <c:pt idx="20">
                  <c:v>1664.3</c:v>
                </c:pt>
                <c:pt idx="21">
                  <c:v>1601.8</c:v>
                </c:pt>
                <c:pt idx="22">
                  <c:v>1512.8</c:v>
                </c:pt>
                <c:pt idx="23">
                  <c:v>1109.9000000000001</c:v>
                </c:pt>
                <c:pt idx="24">
                  <c:v>851.1</c:v>
                </c:pt>
                <c:pt idx="25">
                  <c:v>1052.9000000000001</c:v>
                </c:pt>
                <c:pt idx="26">
                  <c:v>1051.5999999999999</c:v>
                </c:pt>
                <c:pt idx="27">
                  <c:v>601.9</c:v>
                </c:pt>
                <c:pt idx="28">
                  <c:v>921.2</c:v>
                </c:pt>
                <c:pt idx="29">
                  <c:v>947.1</c:v>
                </c:pt>
                <c:pt idx="30">
                  <c:v>835.8</c:v>
                </c:pt>
                <c:pt idx="31">
                  <c:v>846.5</c:v>
                </c:pt>
                <c:pt idx="32">
                  <c:v>859</c:v>
                </c:pt>
                <c:pt idx="33">
                  <c:v>856.8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17-4734-9B4E-E3BEBCE20CED}"/>
            </c:ext>
          </c:extLst>
        </c:ser>
        <c:ser>
          <c:idx val="2"/>
          <c:order val="2"/>
          <c:tx>
            <c:strRef>
              <c:f>'data-H2JOd (2)'!$D$1</c:f>
              <c:strCache>
                <c:ptCount val="1"/>
                <c:pt idx="0">
                  <c:v>Norvège 2021</c:v>
                </c:pt>
              </c:strCache>
            </c:strRef>
          </c:tx>
          <c:spPr>
            <a:ln w="28575" cap="rnd">
              <a:solidFill>
                <a:schemeClr val="bg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'data-H2JOd (2)'!$A$2:$A$54</c:f>
              <c:numCache>
                <c:formatCode>General</c:formatCode>
                <c:ptCount val="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</c:numCache>
            </c:numRef>
          </c:cat>
          <c:val>
            <c:numRef>
              <c:f>'data-H2JOd (2)'!$D$2:$D$54</c:f>
              <c:numCache>
                <c:formatCode>General</c:formatCode>
                <c:ptCount val="53"/>
                <c:pt idx="0">
                  <c:v>2592.9</c:v>
                </c:pt>
                <c:pt idx="1">
                  <c:v>2658.5</c:v>
                </c:pt>
                <c:pt idx="2">
                  <c:v>2580.1</c:v>
                </c:pt>
                <c:pt idx="3">
                  <c:v>2483.1</c:v>
                </c:pt>
                <c:pt idx="4">
                  <c:v>2650.1</c:v>
                </c:pt>
                <c:pt idx="5">
                  <c:v>2589.6999999999998</c:v>
                </c:pt>
                <c:pt idx="6">
                  <c:v>2525.9</c:v>
                </c:pt>
                <c:pt idx="7">
                  <c:v>2453</c:v>
                </c:pt>
                <c:pt idx="8">
                  <c:v>2277.4</c:v>
                </c:pt>
                <c:pt idx="9">
                  <c:v>2551.5</c:v>
                </c:pt>
                <c:pt idx="10">
                  <c:v>2462</c:v>
                </c:pt>
                <c:pt idx="11">
                  <c:v>2546.6</c:v>
                </c:pt>
                <c:pt idx="12">
                  <c:v>2484.6</c:v>
                </c:pt>
                <c:pt idx="13">
                  <c:v>2595.3000000000002</c:v>
                </c:pt>
                <c:pt idx="14">
                  <c:v>2376.3000000000002</c:v>
                </c:pt>
                <c:pt idx="15">
                  <c:v>2349.1999999999998</c:v>
                </c:pt>
                <c:pt idx="16">
                  <c:v>2254.3000000000002</c:v>
                </c:pt>
                <c:pt idx="17">
                  <c:v>2300.1</c:v>
                </c:pt>
                <c:pt idx="18">
                  <c:v>2327.5</c:v>
                </c:pt>
                <c:pt idx="19">
                  <c:v>2126.8000000000002</c:v>
                </c:pt>
                <c:pt idx="20">
                  <c:v>2009.1</c:v>
                </c:pt>
                <c:pt idx="21">
                  <c:v>2009.7</c:v>
                </c:pt>
                <c:pt idx="22">
                  <c:v>1795.7</c:v>
                </c:pt>
                <c:pt idx="23">
                  <c:v>1974.5</c:v>
                </c:pt>
                <c:pt idx="24">
                  <c:v>2093.6</c:v>
                </c:pt>
                <c:pt idx="25">
                  <c:v>2293.6</c:v>
                </c:pt>
                <c:pt idx="26">
                  <c:v>2602.6</c:v>
                </c:pt>
                <c:pt idx="27">
                  <c:v>2577.6</c:v>
                </c:pt>
                <c:pt idx="28">
                  <c:v>2300.9</c:v>
                </c:pt>
                <c:pt idx="29">
                  <c:v>2322.1999999999998</c:v>
                </c:pt>
                <c:pt idx="30">
                  <c:v>2316.6</c:v>
                </c:pt>
                <c:pt idx="31">
                  <c:v>2416.1</c:v>
                </c:pt>
                <c:pt idx="32">
                  <c:v>2495.1999999999998</c:v>
                </c:pt>
                <c:pt idx="33">
                  <c:v>2480</c:v>
                </c:pt>
                <c:pt idx="34">
                  <c:v>2278.6999999999998</c:v>
                </c:pt>
                <c:pt idx="35">
                  <c:v>2278.9</c:v>
                </c:pt>
                <c:pt idx="36">
                  <c:v>2295.4</c:v>
                </c:pt>
                <c:pt idx="37">
                  <c:v>2485.5</c:v>
                </c:pt>
                <c:pt idx="38">
                  <c:v>2649.7</c:v>
                </c:pt>
                <c:pt idx="39">
                  <c:v>2759.9</c:v>
                </c:pt>
                <c:pt idx="40">
                  <c:v>2778.3</c:v>
                </c:pt>
                <c:pt idx="41">
                  <c:v>2797.6</c:v>
                </c:pt>
                <c:pt idx="42">
                  <c:v>2688.2</c:v>
                </c:pt>
                <c:pt idx="43">
                  <c:v>2851.6</c:v>
                </c:pt>
                <c:pt idx="44">
                  <c:v>2699.8</c:v>
                </c:pt>
                <c:pt idx="45">
                  <c:v>2821</c:v>
                </c:pt>
                <c:pt idx="46">
                  <c:v>2891.4</c:v>
                </c:pt>
                <c:pt idx="47">
                  <c:v>2903</c:v>
                </c:pt>
                <c:pt idx="48">
                  <c:v>2858.3</c:v>
                </c:pt>
                <c:pt idx="49">
                  <c:v>2912.6</c:v>
                </c:pt>
                <c:pt idx="50">
                  <c:v>2926</c:v>
                </c:pt>
                <c:pt idx="51">
                  <c:v>2932.3</c:v>
                </c:pt>
                <c:pt idx="52">
                  <c:v>2656.7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17-4734-9B4E-E3BEBCE20CED}"/>
            </c:ext>
          </c:extLst>
        </c:ser>
        <c:ser>
          <c:idx val="3"/>
          <c:order val="3"/>
          <c:tx>
            <c:strRef>
              <c:f>'data-H2JOd (2)'!$E$1</c:f>
              <c:strCache>
                <c:ptCount val="1"/>
                <c:pt idx="0">
                  <c:v>Norvège 2022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none"/>
          </c:marker>
          <c:cat>
            <c:numRef>
              <c:f>'data-H2JOd (2)'!$A$2:$A$54</c:f>
              <c:numCache>
                <c:formatCode>General</c:formatCode>
                <c:ptCount val="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</c:numCache>
            </c:numRef>
          </c:cat>
          <c:val>
            <c:numRef>
              <c:f>'data-H2JOd (2)'!$E$2:$E$54</c:f>
              <c:numCache>
                <c:formatCode>General</c:formatCode>
                <c:ptCount val="53"/>
                <c:pt idx="0">
                  <c:v>2902.7</c:v>
                </c:pt>
                <c:pt idx="1">
                  <c:v>2752.9</c:v>
                </c:pt>
                <c:pt idx="2">
                  <c:v>2710.5</c:v>
                </c:pt>
                <c:pt idx="3">
                  <c:v>2789.8</c:v>
                </c:pt>
                <c:pt idx="4">
                  <c:v>2759.5</c:v>
                </c:pt>
                <c:pt idx="5">
                  <c:v>2807.3</c:v>
                </c:pt>
                <c:pt idx="6">
                  <c:v>2810.3</c:v>
                </c:pt>
                <c:pt idx="7">
                  <c:v>2855.7</c:v>
                </c:pt>
                <c:pt idx="8">
                  <c:v>2803.3</c:v>
                </c:pt>
                <c:pt idx="9">
                  <c:v>2768.9</c:v>
                </c:pt>
                <c:pt idx="10">
                  <c:v>2712.9</c:v>
                </c:pt>
                <c:pt idx="11">
                  <c:v>2614.6999999999998</c:v>
                </c:pt>
                <c:pt idx="12">
                  <c:v>2530.1</c:v>
                </c:pt>
                <c:pt idx="13">
                  <c:v>2704.3</c:v>
                </c:pt>
                <c:pt idx="14">
                  <c:v>2772.7</c:v>
                </c:pt>
                <c:pt idx="15">
                  <c:v>2613.1</c:v>
                </c:pt>
                <c:pt idx="16">
                  <c:v>2619.1999999999998</c:v>
                </c:pt>
                <c:pt idx="17">
                  <c:v>2726.8</c:v>
                </c:pt>
                <c:pt idx="18">
                  <c:v>2684.4</c:v>
                </c:pt>
                <c:pt idx="19">
                  <c:v>2686.2</c:v>
                </c:pt>
                <c:pt idx="20">
                  <c:v>2562.1</c:v>
                </c:pt>
                <c:pt idx="21">
                  <c:v>2687.1</c:v>
                </c:pt>
                <c:pt idx="22">
                  <c:v>2355</c:v>
                </c:pt>
                <c:pt idx="23">
                  <c:v>2668.8</c:v>
                </c:pt>
                <c:pt idx="24">
                  <c:v>2665.6</c:v>
                </c:pt>
                <c:pt idx="25">
                  <c:v>2734.2</c:v>
                </c:pt>
                <c:pt idx="26">
                  <c:v>2775.8</c:v>
                </c:pt>
                <c:pt idx="27">
                  <c:v>2538.5</c:v>
                </c:pt>
                <c:pt idx="28">
                  <c:v>2758.6</c:v>
                </c:pt>
                <c:pt idx="29">
                  <c:v>2756.1</c:v>
                </c:pt>
                <c:pt idx="30">
                  <c:v>2654.1</c:v>
                </c:pt>
                <c:pt idx="31">
                  <c:v>2589.3000000000002</c:v>
                </c:pt>
                <c:pt idx="32">
                  <c:v>2649.5</c:v>
                </c:pt>
                <c:pt idx="33">
                  <c:v>2382.6999999999998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17-4734-9B4E-E3BEBCE20CED}"/>
            </c:ext>
          </c:extLst>
        </c:ser>
        <c:ser>
          <c:idx val="4"/>
          <c:order val="4"/>
          <c:tx>
            <c:strRef>
              <c:f>'data-H2JOd (2)'!$F$1</c:f>
              <c:strCache>
                <c:ptCount val="1"/>
                <c:pt idx="0">
                  <c:v>Algérie 2021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'data-H2JOd (2)'!$A$2:$A$54</c:f>
              <c:numCache>
                <c:formatCode>General</c:formatCode>
                <c:ptCount val="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</c:numCache>
            </c:numRef>
          </c:cat>
          <c:val>
            <c:numRef>
              <c:f>'data-H2JOd (2)'!$F$2:$F$54</c:f>
              <c:numCache>
                <c:formatCode>General</c:formatCode>
                <c:ptCount val="53"/>
                <c:pt idx="0">
                  <c:v>615.79999999999995</c:v>
                </c:pt>
                <c:pt idx="1">
                  <c:v>714.4</c:v>
                </c:pt>
                <c:pt idx="2">
                  <c:v>684.5</c:v>
                </c:pt>
                <c:pt idx="3">
                  <c:v>812</c:v>
                </c:pt>
                <c:pt idx="4">
                  <c:v>822.6</c:v>
                </c:pt>
                <c:pt idx="5">
                  <c:v>821.9</c:v>
                </c:pt>
                <c:pt idx="6">
                  <c:v>822</c:v>
                </c:pt>
                <c:pt idx="7">
                  <c:v>816</c:v>
                </c:pt>
                <c:pt idx="8">
                  <c:v>822.4</c:v>
                </c:pt>
                <c:pt idx="9">
                  <c:v>834.1</c:v>
                </c:pt>
                <c:pt idx="10">
                  <c:v>829.9</c:v>
                </c:pt>
                <c:pt idx="11">
                  <c:v>829.8</c:v>
                </c:pt>
                <c:pt idx="12">
                  <c:v>749.3</c:v>
                </c:pt>
                <c:pt idx="13">
                  <c:v>720.6</c:v>
                </c:pt>
                <c:pt idx="14">
                  <c:v>776.1</c:v>
                </c:pt>
                <c:pt idx="15">
                  <c:v>782</c:v>
                </c:pt>
                <c:pt idx="16">
                  <c:v>783.8</c:v>
                </c:pt>
                <c:pt idx="17">
                  <c:v>781.2</c:v>
                </c:pt>
                <c:pt idx="18">
                  <c:v>792.8</c:v>
                </c:pt>
                <c:pt idx="19">
                  <c:v>776.2</c:v>
                </c:pt>
                <c:pt idx="20">
                  <c:v>781.2</c:v>
                </c:pt>
                <c:pt idx="21">
                  <c:v>754</c:v>
                </c:pt>
                <c:pt idx="22">
                  <c:v>746.7</c:v>
                </c:pt>
                <c:pt idx="23">
                  <c:v>727</c:v>
                </c:pt>
                <c:pt idx="24">
                  <c:v>721.7</c:v>
                </c:pt>
                <c:pt idx="25">
                  <c:v>694.3</c:v>
                </c:pt>
                <c:pt idx="26">
                  <c:v>662.5</c:v>
                </c:pt>
                <c:pt idx="27">
                  <c:v>676.8</c:v>
                </c:pt>
                <c:pt idx="28">
                  <c:v>697.1</c:v>
                </c:pt>
                <c:pt idx="29">
                  <c:v>671.6</c:v>
                </c:pt>
                <c:pt idx="30">
                  <c:v>582.70000000000005</c:v>
                </c:pt>
                <c:pt idx="31">
                  <c:v>593.1</c:v>
                </c:pt>
                <c:pt idx="32">
                  <c:v>560.79999999999995</c:v>
                </c:pt>
                <c:pt idx="33">
                  <c:v>583.20000000000005</c:v>
                </c:pt>
                <c:pt idx="34">
                  <c:v>675</c:v>
                </c:pt>
                <c:pt idx="35">
                  <c:v>594.29999999999995</c:v>
                </c:pt>
                <c:pt idx="36">
                  <c:v>578</c:v>
                </c:pt>
                <c:pt idx="37">
                  <c:v>615.5</c:v>
                </c:pt>
                <c:pt idx="38">
                  <c:v>681.2</c:v>
                </c:pt>
                <c:pt idx="39">
                  <c:v>686.4</c:v>
                </c:pt>
                <c:pt idx="40">
                  <c:v>768.8</c:v>
                </c:pt>
                <c:pt idx="41">
                  <c:v>674.4</c:v>
                </c:pt>
                <c:pt idx="42">
                  <c:v>671.4</c:v>
                </c:pt>
                <c:pt idx="43">
                  <c:v>650.4</c:v>
                </c:pt>
                <c:pt idx="44">
                  <c:v>658.8</c:v>
                </c:pt>
                <c:pt idx="45">
                  <c:v>654.70000000000005</c:v>
                </c:pt>
                <c:pt idx="46">
                  <c:v>647.29999999999995</c:v>
                </c:pt>
                <c:pt idx="47">
                  <c:v>624.1</c:v>
                </c:pt>
                <c:pt idx="48">
                  <c:v>630.29999999999995</c:v>
                </c:pt>
                <c:pt idx="49">
                  <c:v>642.9</c:v>
                </c:pt>
                <c:pt idx="50">
                  <c:v>631.6</c:v>
                </c:pt>
                <c:pt idx="51">
                  <c:v>637.5</c:v>
                </c:pt>
                <c:pt idx="52">
                  <c:v>682.4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E17-4734-9B4E-E3BEBCE20CED}"/>
            </c:ext>
          </c:extLst>
        </c:ser>
        <c:ser>
          <c:idx val="5"/>
          <c:order val="5"/>
          <c:tx>
            <c:strRef>
              <c:f>'data-H2JOd (2)'!$G$1</c:f>
              <c:strCache>
                <c:ptCount val="1"/>
                <c:pt idx="0">
                  <c:v>Algérie 2022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'data-H2JOd (2)'!$A$2:$A$54</c:f>
              <c:numCache>
                <c:formatCode>General</c:formatCode>
                <c:ptCount val="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</c:numCache>
            </c:numRef>
          </c:cat>
          <c:val>
            <c:numRef>
              <c:f>'data-H2JOd (2)'!$G$2:$G$54</c:f>
              <c:numCache>
                <c:formatCode>General</c:formatCode>
                <c:ptCount val="53"/>
                <c:pt idx="0">
                  <c:v>678.5</c:v>
                </c:pt>
                <c:pt idx="1">
                  <c:v>655.6</c:v>
                </c:pt>
                <c:pt idx="2">
                  <c:v>641</c:v>
                </c:pt>
                <c:pt idx="3">
                  <c:v>658.8</c:v>
                </c:pt>
                <c:pt idx="4">
                  <c:v>664.9</c:v>
                </c:pt>
                <c:pt idx="5">
                  <c:v>687.2</c:v>
                </c:pt>
                <c:pt idx="6">
                  <c:v>678.4</c:v>
                </c:pt>
                <c:pt idx="7">
                  <c:v>674</c:v>
                </c:pt>
                <c:pt idx="8">
                  <c:v>661.9</c:v>
                </c:pt>
                <c:pt idx="9">
                  <c:v>673.6</c:v>
                </c:pt>
                <c:pt idx="10">
                  <c:v>676.9</c:v>
                </c:pt>
                <c:pt idx="11">
                  <c:v>643.79999999999995</c:v>
                </c:pt>
                <c:pt idx="12">
                  <c:v>670.9</c:v>
                </c:pt>
                <c:pt idx="13">
                  <c:v>672.7</c:v>
                </c:pt>
                <c:pt idx="14">
                  <c:v>660.4</c:v>
                </c:pt>
                <c:pt idx="15">
                  <c:v>659.8</c:v>
                </c:pt>
                <c:pt idx="16">
                  <c:v>651.6</c:v>
                </c:pt>
                <c:pt idx="17">
                  <c:v>659.4</c:v>
                </c:pt>
                <c:pt idx="18">
                  <c:v>682.3</c:v>
                </c:pt>
                <c:pt idx="19">
                  <c:v>588.4</c:v>
                </c:pt>
                <c:pt idx="20">
                  <c:v>604.4</c:v>
                </c:pt>
                <c:pt idx="21">
                  <c:v>557.29999999999995</c:v>
                </c:pt>
                <c:pt idx="22">
                  <c:v>625.79999999999995</c:v>
                </c:pt>
                <c:pt idx="23">
                  <c:v>640.6</c:v>
                </c:pt>
                <c:pt idx="24">
                  <c:v>680.3</c:v>
                </c:pt>
                <c:pt idx="25">
                  <c:v>651.20000000000005</c:v>
                </c:pt>
                <c:pt idx="26">
                  <c:v>667</c:v>
                </c:pt>
                <c:pt idx="27">
                  <c:v>668.6</c:v>
                </c:pt>
                <c:pt idx="28">
                  <c:v>484.6</c:v>
                </c:pt>
                <c:pt idx="29">
                  <c:v>513.70000000000005</c:v>
                </c:pt>
                <c:pt idx="30">
                  <c:v>647.20000000000005</c:v>
                </c:pt>
                <c:pt idx="31">
                  <c:v>656.7</c:v>
                </c:pt>
                <c:pt idx="32">
                  <c:v>629.79999999999995</c:v>
                </c:pt>
                <c:pt idx="33">
                  <c:v>667.1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E17-4734-9B4E-E3BEBCE20CED}"/>
            </c:ext>
          </c:extLst>
        </c:ser>
        <c:ser>
          <c:idx val="6"/>
          <c:order val="6"/>
          <c:tx>
            <c:strRef>
              <c:f>'data-H2JOd (2)'!$H$1</c:f>
              <c:strCache>
                <c:ptCount val="1"/>
                <c:pt idx="0">
                  <c:v>GNL 2021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'data-H2JOd (2)'!$A$2:$A$54</c:f>
              <c:numCache>
                <c:formatCode>General</c:formatCode>
                <c:ptCount val="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</c:numCache>
            </c:numRef>
          </c:cat>
          <c:val>
            <c:numRef>
              <c:f>'data-H2JOd (2)'!$H$2:$H$54</c:f>
              <c:numCache>
                <c:formatCode>General</c:formatCode>
                <c:ptCount val="53"/>
                <c:pt idx="0">
                  <c:v>1503.7</c:v>
                </c:pt>
                <c:pt idx="1">
                  <c:v>1302</c:v>
                </c:pt>
                <c:pt idx="2">
                  <c:v>1170.3</c:v>
                </c:pt>
                <c:pt idx="3">
                  <c:v>1117.4000000000001</c:v>
                </c:pt>
                <c:pt idx="4">
                  <c:v>1446.8</c:v>
                </c:pt>
                <c:pt idx="5">
                  <c:v>2078.4</c:v>
                </c:pt>
                <c:pt idx="6">
                  <c:v>1852.1</c:v>
                </c:pt>
                <c:pt idx="7">
                  <c:v>1904.7</c:v>
                </c:pt>
                <c:pt idx="8">
                  <c:v>2324.4</c:v>
                </c:pt>
                <c:pt idx="9">
                  <c:v>2501.9</c:v>
                </c:pt>
                <c:pt idx="10">
                  <c:v>2819.3</c:v>
                </c:pt>
                <c:pt idx="11">
                  <c:v>2660.1</c:v>
                </c:pt>
                <c:pt idx="12">
                  <c:v>2431.8000000000002</c:v>
                </c:pt>
                <c:pt idx="13">
                  <c:v>2720.8</c:v>
                </c:pt>
                <c:pt idx="14">
                  <c:v>2736.1</c:v>
                </c:pt>
                <c:pt idx="15">
                  <c:v>2689.7</c:v>
                </c:pt>
                <c:pt idx="16">
                  <c:v>2263</c:v>
                </c:pt>
                <c:pt idx="17">
                  <c:v>2027.9</c:v>
                </c:pt>
                <c:pt idx="18">
                  <c:v>2177.4</c:v>
                </c:pt>
                <c:pt idx="19">
                  <c:v>2366.9</c:v>
                </c:pt>
                <c:pt idx="20">
                  <c:v>2055.6</c:v>
                </c:pt>
                <c:pt idx="21">
                  <c:v>2096.1999999999998</c:v>
                </c:pt>
                <c:pt idx="22">
                  <c:v>1948.8</c:v>
                </c:pt>
                <c:pt idx="23">
                  <c:v>1470.3</c:v>
                </c:pt>
                <c:pt idx="24">
                  <c:v>1466.5</c:v>
                </c:pt>
                <c:pt idx="25">
                  <c:v>1369.7</c:v>
                </c:pt>
                <c:pt idx="26">
                  <c:v>1393.2</c:v>
                </c:pt>
                <c:pt idx="27">
                  <c:v>1267.9000000000001</c:v>
                </c:pt>
                <c:pt idx="28">
                  <c:v>1309</c:v>
                </c:pt>
                <c:pt idx="29">
                  <c:v>1375.7</c:v>
                </c:pt>
                <c:pt idx="30">
                  <c:v>1240.9000000000001</c:v>
                </c:pt>
                <c:pt idx="31">
                  <c:v>1184.3</c:v>
                </c:pt>
                <c:pt idx="32">
                  <c:v>1074.4000000000001</c:v>
                </c:pt>
                <c:pt idx="33">
                  <c:v>1310.5999999999999</c:v>
                </c:pt>
                <c:pt idx="34">
                  <c:v>1373.3</c:v>
                </c:pt>
                <c:pt idx="35">
                  <c:v>1501.2</c:v>
                </c:pt>
                <c:pt idx="36">
                  <c:v>1283.0999999999999</c:v>
                </c:pt>
                <c:pt idx="37">
                  <c:v>1281.8</c:v>
                </c:pt>
                <c:pt idx="38">
                  <c:v>1300.2</c:v>
                </c:pt>
                <c:pt idx="39">
                  <c:v>1519.5</c:v>
                </c:pt>
                <c:pt idx="40">
                  <c:v>1699.4</c:v>
                </c:pt>
                <c:pt idx="41">
                  <c:v>1719.1</c:v>
                </c:pt>
                <c:pt idx="42">
                  <c:v>1767.9</c:v>
                </c:pt>
                <c:pt idx="43">
                  <c:v>2119.5</c:v>
                </c:pt>
                <c:pt idx="44">
                  <c:v>2260.9</c:v>
                </c:pt>
                <c:pt idx="45">
                  <c:v>2095.5</c:v>
                </c:pt>
                <c:pt idx="46">
                  <c:v>2302.6</c:v>
                </c:pt>
                <c:pt idx="47">
                  <c:v>2383.8000000000002</c:v>
                </c:pt>
                <c:pt idx="48">
                  <c:v>2338.6999999999998</c:v>
                </c:pt>
                <c:pt idx="49">
                  <c:v>2419.6999999999998</c:v>
                </c:pt>
                <c:pt idx="50">
                  <c:v>2427.5</c:v>
                </c:pt>
                <c:pt idx="51">
                  <c:v>2232.6999999999998</c:v>
                </c:pt>
                <c:pt idx="52">
                  <c:v>1429.5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E17-4734-9B4E-E3BEBCE20CED}"/>
            </c:ext>
          </c:extLst>
        </c:ser>
        <c:ser>
          <c:idx val="7"/>
          <c:order val="7"/>
          <c:tx>
            <c:strRef>
              <c:f>'data-H2JOd (2)'!$I$1</c:f>
              <c:strCache>
                <c:ptCount val="1"/>
                <c:pt idx="0">
                  <c:v>GNL 2022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'data-H2JOd (2)'!$A$2:$A$54</c:f>
              <c:numCache>
                <c:formatCode>General</c:formatCode>
                <c:ptCount val="5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</c:numCache>
            </c:numRef>
          </c:cat>
          <c:val>
            <c:numRef>
              <c:f>'data-H2JOd (2)'!$I$2:$I$54</c:f>
              <c:numCache>
                <c:formatCode>General</c:formatCode>
                <c:ptCount val="53"/>
                <c:pt idx="0">
                  <c:v>2990.7</c:v>
                </c:pt>
                <c:pt idx="1">
                  <c:v>3448.6</c:v>
                </c:pt>
                <c:pt idx="2">
                  <c:v>3485.3</c:v>
                </c:pt>
                <c:pt idx="3">
                  <c:v>3499.1</c:v>
                </c:pt>
                <c:pt idx="4">
                  <c:v>2982.2</c:v>
                </c:pt>
                <c:pt idx="5">
                  <c:v>3104.7</c:v>
                </c:pt>
                <c:pt idx="6">
                  <c:v>2689.7</c:v>
                </c:pt>
                <c:pt idx="7">
                  <c:v>2755.6</c:v>
                </c:pt>
                <c:pt idx="8">
                  <c:v>2955.4</c:v>
                </c:pt>
                <c:pt idx="9">
                  <c:v>3024.5</c:v>
                </c:pt>
                <c:pt idx="10">
                  <c:v>3118.6</c:v>
                </c:pt>
                <c:pt idx="11">
                  <c:v>3166</c:v>
                </c:pt>
                <c:pt idx="12">
                  <c:v>3162.4</c:v>
                </c:pt>
                <c:pt idx="13">
                  <c:v>3511.3</c:v>
                </c:pt>
                <c:pt idx="14">
                  <c:v>3277.8</c:v>
                </c:pt>
                <c:pt idx="15">
                  <c:v>3356.7</c:v>
                </c:pt>
                <c:pt idx="16">
                  <c:v>3881.2</c:v>
                </c:pt>
                <c:pt idx="17">
                  <c:v>3349.9</c:v>
                </c:pt>
                <c:pt idx="18">
                  <c:v>3006.2</c:v>
                </c:pt>
                <c:pt idx="19">
                  <c:v>3037.4</c:v>
                </c:pt>
                <c:pt idx="20">
                  <c:v>2994.9</c:v>
                </c:pt>
                <c:pt idx="21">
                  <c:v>2902.2</c:v>
                </c:pt>
                <c:pt idx="22">
                  <c:v>2702.3</c:v>
                </c:pt>
                <c:pt idx="23">
                  <c:v>2779.1</c:v>
                </c:pt>
                <c:pt idx="24">
                  <c:v>2746.9</c:v>
                </c:pt>
                <c:pt idx="25">
                  <c:v>2676</c:v>
                </c:pt>
                <c:pt idx="26">
                  <c:v>2728</c:v>
                </c:pt>
                <c:pt idx="27">
                  <c:v>3063.2</c:v>
                </c:pt>
                <c:pt idx="28">
                  <c:v>3014</c:v>
                </c:pt>
                <c:pt idx="29">
                  <c:v>2883.3</c:v>
                </c:pt>
                <c:pt idx="30">
                  <c:v>2720.7</c:v>
                </c:pt>
                <c:pt idx="31">
                  <c:v>2545</c:v>
                </c:pt>
                <c:pt idx="32">
                  <c:v>2509.6</c:v>
                </c:pt>
                <c:pt idx="33">
                  <c:v>2390.1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E17-4734-9B4E-E3BEBCE20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9072456"/>
        <c:axId val="581388000"/>
      </c:lineChart>
      <c:catAx>
        <c:axId val="579072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81388000"/>
        <c:crosses val="autoZero"/>
        <c:auto val="1"/>
        <c:lblAlgn val="ctr"/>
        <c:lblOffset val="100"/>
        <c:noMultiLvlLbl val="0"/>
      </c:catAx>
      <c:valAx>
        <c:axId val="58138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9072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37583860312034"/>
          <c:y val="7.9999614178570114E-2"/>
          <c:w val="0.41570093682874143"/>
          <c:h val="0.7933347510739844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255-4C9E-8EFD-31DC80C5B3DE}"/>
              </c:ext>
            </c:extLst>
          </c:dPt>
          <c:dPt>
            <c:idx val="1"/>
            <c:bubble3D val="0"/>
            <c:spPr>
              <a:solidFill>
                <a:schemeClr val="accent5">
                  <a:shade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255-4C9E-8EFD-31DC80C5B3DE}"/>
              </c:ext>
            </c:extLst>
          </c:dPt>
          <c:dPt>
            <c:idx val="2"/>
            <c:bubble3D val="0"/>
            <c:spPr>
              <a:solidFill>
                <a:schemeClr val="accent5">
                  <a:shade val="9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255-4C9E-8EFD-31DC80C5B3DE}"/>
              </c:ext>
            </c:extLst>
          </c:dPt>
          <c:dPt>
            <c:idx val="3"/>
            <c:bubble3D val="0"/>
            <c:spPr>
              <a:solidFill>
                <a:schemeClr val="accent5">
                  <a:tint val="9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255-4C9E-8EFD-31DC80C5B3DE}"/>
              </c:ext>
            </c:extLst>
          </c:dPt>
          <c:dPt>
            <c:idx val="4"/>
            <c:bubble3D val="0"/>
            <c:spPr>
              <a:solidFill>
                <a:schemeClr val="accent5">
                  <a:tint val="7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255-4C9E-8EFD-31DC80C5B3DE}"/>
              </c:ext>
            </c:extLst>
          </c:dPt>
          <c:dPt>
            <c:idx val="5"/>
            <c:bubble3D val="0"/>
            <c:spPr>
              <a:solidFill>
                <a:schemeClr val="accent5">
                  <a:tint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255-4C9E-8EFD-31DC80C5B3D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shade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55-4C9E-8EFD-31DC80C5B3D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shade val="7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55-4C9E-8EFD-31DC80C5B3D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shade val="9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55-4C9E-8EFD-31DC80C5B3D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tint val="9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55-4C9E-8EFD-31DC80C5B3D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tint val="7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255-4C9E-8EFD-31DC80C5B3DE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tint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255-4C9E-8EFD-31DC80C5B3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Feuil1!$P$20:$P$25</c:f>
              <c:strCache>
                <c:ptCount val="6"/>
                <c:pt idx="0">
                  <c:v>Europe</c:v>
                </c:pt>
                <c:pt idx="1">
                  <c:v>UK</c:v>
                </c:pt>
                <c:pt idx="2">
                  <c:v>Chine</c:v>
                </c:pt>
                <c:pt idx="3">
                  <c:v>Turquie</c:v>
                </c:pt>
                <c:pt idx="4">
                  <c:v>USA</c:v>
                </c:pt>
                <c:pt idx="5">
                  <c:v>RdM</c:v>
                </c:pt>
              </c:strCache>
            </c:strRef>
          </c:cat>
          <c:val>
            <c:numRef>
              <c:f>Feuil1!$Q$20:$Q$25</c:f>
              <c:numCache>
                <c:formatCode>0%</c:formatCode>
                <c:ptCount val="6"/>
                <c:pt idx="0">
                  <c:v>0.46088435374149667</c:v>
                </c:pt>
                <c:pt idx="1">
                  <c:v>0.10714285714285715</c:v>
                </c:pt>
                <c:pt idx="2">
                  <c:v>0.10204081632653061</c:v>
                </c:pt>
                <c:pt idx="3">
                  <c:v>6.9727891156462579E-2</c:v>
                </c:pt>
                <c:pt idx="4">
                  <c:v>6.9727891156462579E-2</c:v>
                </c:pt>
                <c:pt idx="5">
                  <c:v>0.19047619047619047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255-4C9E-8EFD-31DC80C5B3D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89349482792701"/>
          <c:y val="0.13859769325689569"/>
          <c:w val="0.77218766242798265"/>
          <c:h val="0.6475532703256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'Feuil1 (2)'!$B$74</c:f>
              <c:strCache>
                <c:ptCount val="1"/>
                <c:pt idx="0">
                  <c:v>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'Feuil1 (2)'!$A$75:$A$76</c:f>
              <c:strCache>
                <c:ptCount val="2"/>
                <c:pt idx="0">
                  <c:v>Scénario Central</c:v>
                </c:pt>
                <c:pt idx="1">
                  <c:v>Scénario Stress</c:v>
                </c:pt>
              </c:strCache>
            </c:strRef>
          </c:cat>
          <c:val>
            <c:numRef>
              <c:f>'Feuil1 (2)'!$B$75:$B$76</c:f>
              <c:numCache>
                <c:formatCode>General</c:formatCode>
                <c:ptCount val="2"/>
                <c:pt idx="0">
                  <c:v>5.4</c:v>
                </c:pt>
                <c:pt idx="1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79-4EFA-8F3D-F1705DFBF8DD}"/>
            </c:ext>
          </c:extLst>
        </c:ser>
        <c:ser>
          <c:idx val="2"/>
          <c:order val="1"/>
          <c:tx>
            <c:strRef>
              <c:f>'Feuil1 (2)'!$D$74</c:f>
              <c:strCache>
                <c:ptCount val="1"/>
                <c:pt idx="0">
                  <c:v>Allemagne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'Feuil1 (2)'!$A$75:$A$76</c:f>
              <c:strCache>
                <c:ptCount val="2"/>
                <c:pt idx="0">
                  <c:v>Scénario Central</c:v>
                </c:pt>
                <c:pt idx="1">
                  <c:v>Scénario Stress</c:v>
                </c:pt>
              </c:strCache>
            </c:strRef>
          </c:cat>
          <c:val>
            <c:numRef>
              <c:f>'Feuil1 (2)'!$D$75:$D$76</c:f>
              <c:numCache>
                <c:formatCode>General</c:formatCode>
                <c:ptCount val="2"/>
                <c:pt idx="0">
                  <c:v>6.1</c:v>
                </c:pt>
                <c:pt idx="1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79-4EFA-8F3D-F1705DFBF8DD}"/>
            </c:ext>
          </c:extLst>
        </c:ser>
        <c:ser>
          <c:idx val="1"/>
          <c:order val="2"/>
          <c:tx>
            <c:strRef>
              <c:f>'Feuil1 (2)'!$C$74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'Feuil1 (2)'!$A$75:$A$76</c:f>
              <c:strCache>
                <c:ptCount val="2"/>
                <c:pt idx="0">
                  <c:v>Scénario Central</c:v>
                </c:pt>
                <c:pt idx="1">
                  <c:v>Scénario Stress</c:v>
                </c:pt>
              </c:strCache>
            </c:strRef>
          </c:cat>
          <c:val>
            <c:numRef>
              <c:f>'Feuil1 (2)'!$C$75:$C$76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79-4EFA-8F3D-F1705DFBF8DD}"/>
            </c:ext>
          </c:extLst>
        </c:ser>
        <c:ser>
          <c:idx val="3"/>
          <c:order val="3"/>
          <c:tx>
            <c:strRef>
              <c:f>'Feuil1 (2)'!$E$74</c:f>
              <c:strCache>
                <c:ptCount val="1"/>
                <c:pt idx="0">
                  <c:v>Italie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'Feuil1 (2)'!$A$75:$A$76</c:f>
              <c:strCache>
                <c:ptCount val="2"/>
                <c:pt idx="0">
                  <c:v>Scénario Central</c:v>
                </c:pt>
                <c:pt idx="1">
                  <c:v>Scénario Stress</c:v>
                </c:pt>
              </c:strCache>
            </c:strRef>
          </c:cat>
          <c:val>
            <c:numRef>
              <c:f>'Feuil1 (2)'!$E$75:$E$76</c:f>
              <c:numCache>
                <c:formatCode>General</c:formatCode>
                <c:ptCount val="2"/>
                <c:pt idx="0">
                  <c:v>5</c:v>
                </c:pt>
                <c:pt idx="1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79-4EFA-8F3D-F1705DFBF8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0242592"/>
        <c:axId val="790243576"/>
      </c:barChart>
      <c:catAx>
        <c:axId val="79024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90243576"/>
        <c:crosses val="autoZero"/>
        <c:auto val="1"/>
        <c:lblAlgn val="ctr"/>
        <c:lblOffset val="100"/>
        <c:noMultiLvlLbl val="0"/>
      </c:catAx>
      <c:valAx>
        <c:axId val="790243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9024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'Feuil1 (2)'!$B$70</c:f>
              <c:strCache>
                <c:ptCount val="1"/>
                <c:pt idx="0">
                  <c:v>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1702733220006331E-2"/>
                  <c:y val="1.1854055257323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97-4C48-9B47-27EF503B8E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'Feuil1 (2)'!$A$71:$A$72</c:f>
              <c:strCache>
                <c:ptCount val="2"/>
                <c:pt idx="0">
                  <c:v>Scénario Central</c:v>
                </c:pt>
                <c:pt idx="1">
                  <c:v>Scénario Stress</c:v>
                </c:pt>
              </c:strCache>
            </c:strRef>
          </c:cat>
          <c:val>
            <c:numRef>
              <c:f>'Feuil1 (2)'!$B$71:$B$72</c:f>
              <c:numCache>
                <c:formatCode>General</c:formatCode>
                <c:ptCount val="2"/>
                <c:pt idx="0">
                  <c:v>0.6</c:v>
                </c:pt>
                <c:pt idx="1">
                  <c:v>-0.7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97-4C48-9B47-27EF503B8E61}"/>
            </c:ext>
          </c:extLst>
        </c:ser>
        <c:ser>
          <c:idx val="2"/>
          <c:order val="1"/>
          <c:tx>
            <c:strRef>
              <c:f>'Feuil1 (2)'!$D$70</c:f>
              <c:strCache>
                <c:ptCount val="1"/>
                <c:pt idx="0">
                  <c:v>Allemagne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5.4256833050015827E-3"/>
                  <c:y val="1.1853588580607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97-4C48-9B47-27EF503B8E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'Feuil1 (2)'!$A$71:$A$72</c:f>
              <c:strCache>
                <c:ptCount val="2"/>
                <c:pt idx="0">
                  <c:v>Scénario Central</c:v>
                </c:pt>
                <c:pt idx="1">
                  <c:v>Scénario Stress</c:v>
                </c:pt>
              </c:strCache>
            </c:strRef>
          </c:cat>
          <c:val>
            <c:numRef>
              <c:f>'Feuil1 (2)'!$D$71:$D$72</c:f>
              <c:numCache>
                <c:formatCode>General</c:formatCode>
                <c:ptCount val="2"/>
                <c:pt idx="0">
                  <c:v>0.2</c:v>
                </c:pt>
                <c:pt idx="1">
                  <c:v>-0.7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97-4C48-9B47-27EF503B8E61}"/>
            </c:ext>
          </c:extLst>
        </c:ser>
        <c:ser>
          <c:idx val="1"/>
          <c:order val="2"/>
          <c:tx>
            <c:strRef>
              <c:f>'Feuil1 (2)'!$C$70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'Feuil1 (2)'!$A$71:$A$72</c:f>
              <c:strCache>
                <c:ptCount val="2"/>
                <c:pt idx="0">
                  <c:v>Scénario Central</c:v>
                </c:pt>
                <c:pt idx="1">
                  <c:v>Scénario Stress</c:v>
                </c:pt>
              </c:strCache>
            </c:strRef>
          </c:cat>
          <c:val>
            <c:numRef>
              <c:f>'Feuil1 (2)'!$C$71:$C$72</c:f>
              <c:numCache>
                <c:formatCode>General</c:formatCode>
                <c:ptCount val="2"/>
                <c:pt idx="0">
                  <c:v>0.7</c:v>
                </c:pt>
                <c:pt idx="1">
                  <c:v>-0.3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97-4C48-9B47-27EF503B8E61}"/>
            </c:ext>
          </c:extLst>
        </c:ser>
        <c:ser>
          <c:idx val="3"/>
          <c:order val="3"/>
          <c:tx>
            <c:strRef>
              <c:f>'Feuil1 (2)'!$E$70</c:f>
              <c:strCache>
                <c:ptCount val="1"/>
                <c:pt idx="0">
                  <c:v>Italie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'Feuil1 (2)'!$A$71:$A$72</c:f>
              <c:strCache>
                <c:ptCount val="2"/>
                <c:pt idx="0">
                  <c:v>Scénario Central</c:v>
                </c:pt>
                <c:pt idx="1">
                  <c:v>Scénario Stress</c:v>
                </c:pt>
              </c:strCache>
            </c:strRef>
          </c:cat>
          <c:val>
            <c:numRef>
              <c:f>'Feuil1 (2)'!$E$71:$E$72</c:f>
              <c:numCache>
                <c:formatCode>General</c:formatCode>
                <c:ptCount val="2"/>
                <c:pt idx="0">
                  <c:v>0.5</c:v>
                </c:pt>
                <c:pt idx="1">
                  <c:v>-0.9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97-4C48-9B47-27EF503B8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7218792"/>
        <c:axId val="587219448"/>
      </c:barChart>
      <c:catAx>
        <c:axId val="587218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87219448"/>
        <c:crosses val="autoZero"/>
        <c:auto val="1"/>
        <c:lblAlgn val="ctr"/>
        <c:lblOffset val="100"/>
        <c:noMultiLvlLbl val="0"/>
      </c:catAx>
      <c:valAx>
        <c:axId val="587219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87218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dirty="0" smtClean="0"/>
              <a:t>Prix du gaz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2426316442014405"/>
          <c:y val="0.14265505450652358"/>
          <c:w val="0.70386800417117024"/>
          <c:h val="0.755463766281015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'Feuil1 (2)'!$B$45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'Feuil1 (2)'!$A$46:$A$47</c:f>
              <c:strCache>
                <c:ptCount val="2"/>
                <c:pt idx="0">
                  <c:v>Scénario Central</c:v>
                </c:pt>
                <c:pt idx="1">
                  <c:v>Scénario Stress</c:v>
                </c:pt>
              </c:strCache>
            </c:strRef>
          </c:cat>
          <c:val>
            <c:numRef>
              <c:f>'Feuil1 (2)'!$B$46:$B$47</c:f>
              <c:numCache>
                <c:formatCode>General</c:formatCode>
                <c:ptCount val="2"/>
                <c:pt idx="0">
                  <c:v>200</c:v>
                </c:pt>
                <c:pt idx="1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B5-4E31-96FD-069D183B396B}"/>
            </c:ext>
          </c:extLst>
        </c:ser>
        <c:ser>
          <c:idx val="1"/>
          <c:order val="1"/>
          <c:tx>
            <c:strRef>
              <c:f>'Feuil1 (2)'!$C$45</c:f>
              <c:strCache>
                <c:ptCount val="1"/>
              </c:strCache>
            </c:strRef>
          </c:tx>
          <c:spPr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'Feuil1 (2)'!$A$46:$A$47</c:f>
              <c:strCache>
                <c:ptCount val="2"/>
                <c:pt idx="0">
                  <c:v>Scénario Central</c:v>
                </c:pt>
                <c:pt idx="1">
                  <c:v>Scénario Stress</c:v>
                </c:pt>
              </c:strCache>
            </c:strRef>
          </c:cat>
          <c:val>
            <c:numRef>
              <c:f>'Feuil1 (2)'!$C$46:$C$47</c:f>
              <c:numCache>
                <c:formatCode>0.0</c:formatCode>
                <c:ptCount val="2"/>
                <c:pt idx="0">
                  <c:v>50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B5-4E31-96FD-069D183B3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39045904"/>
        <c:axId val="586927656"/>
      </c:barChart>
      <c:lineChart>
        <c:grouping val="stacked"/>
        <c:varyColors val="0"/>
        <c:ser>
          <c:idx val="2"/>
          <c:order val="2"/>
          <c:tx>
            <c:strRef>
              <c:f>'Feuil1 (2)'!$D$45</c:f>
              <c:strCache>
                <c:ptCount val="1"/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2">
                    <a:lumMod val="75000"/>
                  </a:schemeClr>
                </a:solidFill>
              </a:ln>
              <a:effectLst/>
            </c:spPr>
          </c:marker>
          <c:dPt>
            <c:idx val="1"/>
            <c:marker>
              <c:symbol val="circle"/>
              <c:size val="9"/>
              <c:spPr>
                <a:solidFill>
                  <a:schemeClr val="tx2">
                    <a:lumMod val="60000"/>
                    <a:lumOff val="4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B5-4E31-96FD-069D183B396B}"/>
              </c:ext>
            </c:extLst>
          </c:dPt>
          <c:dLbls>
            <c:dLbl>
              <c:idx val="0"/>
              <c:layout>
                <c:manualLayout>
                  <c:x val="-0.13720413268930903"/>
                  <c:y val="-4.14875600321260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B5-4E31-96FD-069D183B396B}"/>
                </c:ext>
              </c:extLst>
            </c:dLbl>
            <c:dLbl>
              <c:idx val="1"/>
              <c:layout>
                <c:manualLayout>
                  <c:x val="-0.1110700121770597"/>
                  <c:y val="-4.7414354322429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B5-4E31-96FD-069D183B39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'Feuil1 (2)'!$A$46:$A$47</c:f>
              <c:strCache>
                <c:ptCount val="2"/>
                <c:pt idx="0">
                  <c:v>Scénario Central</c:v>
                </c:pt>
                <c:pt idx="1">
                  <c:v>Scénario Stress</c:v>
                </c:pt>
              </c:strCache>
            </c:strRef>
          </c:cat>
          <c:val>
            <c:numRef>
              <c:f>'Feuil1 (2)'!$D$46:$D$47</c:f>
              <c:numCache>
                <c:formatCode>General</c:formatCode>
                <c:ptCount val="2"/>
                <c:pt idx="0">
                  <c:v>250</c:v>
                </c:pt>
                <c:pt idx="1">
                  <c:v>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B5-4E31-96FD-069D183B3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9045904"/>
        <c:axId val="586927656"/>
      </c:lineChart>
      <c:catAx>
        <c:axId val="73904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86927656"/>
        <c:crosses val="autoZero"/>
        <c:auto val="1"/>
        <c:lblAlgn val="ctr"/>
        <c:lblOffset val="100"/>
        <c:noMultiLvlLbl val="0"/>
      </c:catAx>
      <c:valAx>
        <c:axId val="58692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39045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22222222222221"/>
          <c:y val="3.0065601981359758E-2"/>
          <c:w val="0.53888888888888886"/>
          <c:h val="0.909857858786795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Feuil1!$A$4</c:f>
              <c:strCache>
                <c:ptCount val="1"/>
                <c:pt idx="0">
                  <c:v>Capture carbone et stockage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Feuil1!$C$4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BF-4A24-B7F1-17AF88371B6C}"/>
            </c:ext>
          </c:extLst>
        </c:ser>
        <c:ser>
          <c:idx val="1"/>
          <c:order val="1"/>
          <c:tx>
            <c:strRef>
              <c:f>Feuil1!$A$5</c:f>
              <c:strCache>
                <c:ptCount val="1"/>
                <c:pt idx="0">
                  <c:v>Hydrogène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Feuil1!$C$5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BF-4A24-B7F1-17AF88371B6C}"/>
            </c:ext>
          </c:extLst>
        </c:ser>
        <c:ser>
          <c:idx val="2"/>
          <c:order val="2"/>
          <c:tx>
            <c:strRef>
              <c:f>Feuil1!$B$6</c:f>
              <c:strCache>
                <c:ptCount val="1"/>
                <c:pt idx="0">
                  <c:v>Electrification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Feuil1!$C$6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BF-4A24-B7F1-17AF88371B6C}"/>
            </c:ext>
          </c:extLst>
        </c:ser>
        <c:ser>
          <c:idx val="3"/>
          <c:order val="3"/>
          <c:tx>
            <c:strRef>
              <c:f>Feuil1!$A$7</c:f>
              <c:strCache>
                <c:ptCount val="1"/>
                <c:pt idx="0">
                  <c:v>Efficacité énergétique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Feuil1!$C$7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BF-4A24-B7F1-17AF88371B6C}"/>
            </c:ext>
          </c:extLst>
        </c:ser>
        <c:ser>
          <c:idx val="4"/>
          <c:order val="4"/>
          <c:tx>
            <c:strRef>
              <c:f>Feuil1!$A$8</c:f>
              <c:strCache>
                <c:ptCount val="1"/>
                <c:pt idx="0">
                  <c:v>Renouvelables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Feuil1!$C$8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BF-4A24-B7F1-17AF88371B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6697768"/>
        <c:axId val="516699408"/>
      </c:barChart>
      <c:catAx>
        <c:axId val="516697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6699408"/>
        <c:crosses val="autoZero"/>
        <c:auto val="1"/>
        <c:lblAlgn val="ctr"/>
        <c:lblOffset val="100"/>
        <c:noMultiLvlLbl val="0"/>
      </c:catAx>
      <c:valAx>
        <c:axId val="51669940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516697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6666666666666666E-2"/>
          <c:y val="1.1511445374223127E-2"/>
          <c:w val="0.4026461067366579"/>
          <c:h val="0.952377980357713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3760939680293325E-2"/>
          <c:w val="0.61660386250071975"/>
          <c:h val="0.923343241012180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Feuil1!$A$21</c:f>
              <c:strCache>
                <c:ptCount val="1"/>
                <c:pt idx="0">
                  <c:v>NRJ fossile et nucléaire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Feuil1!$C$21</c:f>
              <c:numCache>
                <c:formatCode>0%</c:formatCode>
                <c:ptCount val="1"/>
                <c:pt idx="0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88-4311-8922-5AF856013E9C}"/>
            </c:ext>
          </c:extLst>
        </c:ser>
        <c:ser>
          <c:idx val="1"/>
          <c:order val="1"/>
          <c:tx>
            <c:strRef>
              <c:f>Feuil1!$A$22</c:f>
              <c:strCache>
                <c:ptCount val="1"/>
                <c:pt idx="0">
                  <c:v>Capture carbone et économie circulaire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Feuil1!$C$22</c:f>
              <c:numCache>
                <c:formatCode>0.0%</c:formatCode>
                <c:ptCount val="1"/>
                <c:pt idx="0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88-4311-8922-5AF856013E9C}"/>
            </c:ext>
          </c:extLst>
        </c:ser>
        <c:ser>
          <c:idx val="2"/>
          <c:order val="2"/>
          <c:tx>
            <c:strRef>
              <c:f>Feuil1!$B$23</c:f>
              <c:strCache>
                <c:ptCount val="1"/>
                <c:pt idx="0">
                  <c:v>Innovation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Feuil1!$C$23</c:f>
              <c:numCache>
                <c:formatCode>0.0%</c:formatCode>
                <c:ptCount val="1"/>
                <c:pt idx="0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88-4311-8922-5AF856013E9C}"/>
            </c:ext>
          </c:extLst>
        </c:ser>
        <c:ser>
          <c:idx val="3"/>
          <c:order val="3"/>
          <c:tx>
            <c:strRef>
              <c:f>Feuil1!$B$24</c:f>
              <c:strCache>
                <c:ptCount val="1"/>
                <c:pt idx="0">
                  <c:v>Electrification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Feuil1!$C$24</c:f>
              <c:numCache>
                <c:formatCode>0%</c:formatCode>
                <c:ptCount val="1"/>
                <c:pt idx="0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88-4311-8922-5AF856013E9C}"/>
            </c:ext>
          </c:extLst>
        </c:ser>
        <c:ser>
          <c:idx val="4"/>
          <c:order val="4"/>
          <c:tx>
            <c:strRef>
              <c:f>Feuil1!$A$25</c:f>
              <c:strCache>
                <c:ptCount val="1"/>
                <c:pt idx="0">
                  <c:v>Renouvelables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Feuil1!$C$25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88-4311-8922-5AF856013E9C}"/>
            </c:ext>
          </c:extLst>
        </c:ser>
        <c:ser>
          <c:idx val="5"/>
          <c:order val="5"/>
          <c:tx>
            <c:strRef>
              <c:f>Feuil1!$A$26</c:f>
              <c:strCache>
                <c:ptCount val="1"/>
                <c:pt idx="0">
                  <c:v>Efficacité énergétique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Feuil1!$C$26</c:f>
              <c:numCache>
                <c:formatCode>0%</c:formatCode>
                <c:ptCount val="1"/>
                <c:pt idx="0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888-4311-8922-5AF856013E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6697768"/>
        <c:axId val="516699408"/>
      </c:barChart>
      <c:catAx>
        <c:axId val="516697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6699408"/>
        <c:crosses val="autoZero"/>
        <c:auto val="1"/>
        <c:lblAlgn val="ctr"/>
        <c:lblOffset val="100"/>
        <c:noMultiLvlLbl val="0"/>
      </c:catAx>
      <c:valAx>
        <c:axId val="51669940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516697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645302566908837"/>
          <c:y val="3.6539410895505678E-2"/>
          <c:w val="0.45891248389338746"/>
          <c:h val="0.951280785472658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7E1-4808-9F22-7AFB1363D49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7E1-4808-9F22-7AFB1363D49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7E1-4808-9F22-7AFB1363D492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7E1-4808-9F22-7AFB1363D492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7E1-4808-9F22-7AFB1363D492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7E1-4808-9F22-7AFB1363D492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7E1-4808-9F22-7AFB1363D49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E1-4808-9F22-7AFB1363D49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E1-4808-9F22-7AFB1363D492}"/>
                </c:ext>
              </c:extLst>
            </c:dLbl>
            <c:dLbl>
              <c:idx val="2"/>
              <c:layout>
                <c:manualLayout>
                  <c:x val="5.0528359539117586E-2"/>
                  <c:y val="-5.81005688823417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E1-4808-9F22-7AFB1363D492}"/>
                </c:ext>
              </c:extLst>
            </c:dLbl>
            <c:dLbl>
              <c:idx val="3"/>
              <c:layout>
                <c:manualLayout>
                  <c:x val="6.0002426952702144E-2"/>
                  <c:y val="-1.9915517045252609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36814286396331"/>
                      <c:h val="0.217877133308781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7E1-4808-9F22-7AFB1363D492}"/>
                </c:ext>
              </c:extLst>
            </c:dLbl>
            <c:dLbl>
              <c:idx val="4"/>
              <c:layout>
                <c:manualLayout>
                  <c:x val="3.4738247183143361E-2"/>
                  <c:y val="5.810056888234070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7E1-4808-9F22-7AFB1363D492}"/>
                </c:ext>
              </c:extLst>
            </c:dLbl>
            <c:dLbl>
              <c:idx val="5"/>
              <c:layout>
                <c:manualLayout>
                  <c:x val="-2.0297137304540167E-2"/>
                  <c:y val="-1.1620113776468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7E1-4808-9F22-7AFB1363D49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7E1-4808-9F22-7AFB1363D4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Feuil1!$V$20:$V$26</c:f>
              <c:strCache>
                <c:ptCount val="7"/>
                <c:pt idx="0">
                  <c:v>Europe</c:v>
                </c:pt>
                <c:pt idx="1">
                  <c:v>Chine </c:v>
                </c:pt>
                <c:pt idx="2">
                  <c:v>Turquie</c:v>
                </c:pt>
                <c:pt idx="3">
                  <c:v>Brésil (engrais)</c:v>
                </c:pt>
                <c:pt idx="4">
                  <c:v>Egypte</c:v>
                </c:pt>
                <c:pt idx="5">
                  <c:v>Iran </c:v>
                </c:pt>
                <c:pt idx="6">
                  <c:v>RdM</c:v>
                </c:pt>
              </c:strCache>
            </c:strRef>
          </c:cat>
          <c:val>
            <c:numRef>
              <c:f>Feuil1!$W$20:$W$26</c:f>
              <c:numCache>
                <c:formatCode>0%</c:formatCode>
                <c:ptCount val="7"/>
                <c:pt idx="0">
                  <c:v>0.22222222222222227</c:v>
                </c:pt>
                <c:pt idx="1">
                  <c:v>0.12354354354354355</c:v>
                </c:pt>
                <c:pt idx="2">
                  <c:v>7.8078078078078081E-2</c:v>
                </c:pt>
                <c:pt idx="3">
                  <c:v>6.3063063063063071E-2</c:v>
                </c:pt>
                <c:pt idx="4">
                  <c:v>4.504504504504505E-2</c:v>
                </c:pt>
                <c:pt idx="5">
                  <c:v>3.6036036036036036E-2</c:v>
                </c:pt>
                <c:pt idx="6" formatCode="0.00%">
                  <c:v>0.432012012012012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7E1-4808-9F22-7AFB1363D49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785-4CEE-BBC7-6367E8C1F5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785-4CEE-BBC7-6367E8C1F5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785-4CEE-BBC7-6367E8C1F50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785-4CEE-BBC7-6367E8C1F50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785-4CEE-BBC7-6367E8C1F50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785-4CEE-BBC7-6367E8C1F50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fr-FR" sz="1000" b="1" i="0" u="none" strike="noStrike" kern="1200" spc="0" baseline="0" noProof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85-4CEE-BBC7-6367E8C1F501}"/>
                </c:ext>
              </c:extLst>
            </c:dLbl>
            <c:dLbl>
              <c:idx val="1"/>
              <c:layout>
                <c:manualLayout>
                  <c:x val="0.30168542381932323"/>
                  <c:y val="-6.12179345323050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fr-FR" sz="1000" b="1" i="0" u="none" strike="noStrike" kern="1200" spc="0" baseline="0" noProof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noProof="0" smtClean="0"/>
                      <a:t>Afrique</a:t>
                    </a:r>
                    <a:r>
                      <a:rPr lang="en-US" baseline="0" noProof="0" smtClean="0"/>
                      <a:t> du Nord </a:t>
                    </a:r>
                    <a:fld id="{85781D4E-1D38-4385-A093-B75F56AD91CC}" type="VALUE">
                      <a:rPr lang="en-US" baseline="0" noProof="0"/>
                      <a:pPr>
                        <a:defRPr lang="fr-FR" sz="1000" noProof="0">
                          <a:solidFill>
                            <a:schemeClr val="accent1"/>
                          </a:solidFill>
                        </a:defRPr>
                      </a:pPr>
                      <a:t>[VALEUR]</a:t>
                    </a:fld>
                    <a:endParaRPr lang="en-US" baseline="0" noProof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fr-FR" sz="1000" b="1" i="0" u="none" strike="noStrike" kern="1200" spc="0" baseline="0" noProof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785-4CEE-BBC7-6367E8C1F50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fr-FR" sz="1000" b="1" i="0" u="none" strike="noStrike" kern="1200" spc="0" baseline="0" noProof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85-4CEE-BBC7-6367E8C1F50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fr-FR" sz="1000" b="1" i="0" u="none" strike="noStrike" kern="1200" spc="0" baseline="0" noProof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85-4CEE-BBC7-6367E8C1F501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fr-FR" sz="1000" b="1" i="0" u="none" strike="noStrike" kern="1200" spc="0" baseline="0" noProof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85-4CEE-BBC7-6367E8C1F501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fr-FR" sz="1000" b="1" i="0" u="none" strike="noStrike" kern="1200" spc="0" baseline="0" noProof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85-4CEE-BBC7-6367E8C1F5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fr-FR" sz="1000" b="1" i="0" u="none" strike="noStrike" kern="1200" spc="0" baseline="0" noProof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Feuil1!$I$20:$I$25</c:f>
              <c:strCache>
                <c:ptCount val="6"/>
                <c:pt idx="0">
                  <c:v>Europe</c:v>
                </c:pt>
                <c:pt idx="1">
                  <c:v>Afrique dun Nord</c:v>
                </c:pt>
                <c:pt idx="2">
                  <c:v>Chine</c:v>
                </c:pt>
                <c:pt idx="3">
                  <c:v>Inde</c:v>
                </c:pt>
                <c:pt idx="4">
                  <c:v>Turquie</c:v>
                </c:pt>
                <c:pt idx="5">
                  <c:v>RdM </c:v>
                </c:pt>
              </c:strCache>
            </c:strRef>
          </c:cat>
          <c:val>
            <c:numRef>
              <c:f>Feuil1!$J$20:$J$25</c:f>
              <c:numCache>
                <c:formatCode>0%</c:formatCode>
                <c:ptCount val="6"/>
                <c:pt idx="0">
                  <c:v>0.35775862068965519</c:v>
                </c:pt>
                <c:pt idx="1">
                  <c:v>0.32327586206896552</c:v>
                </c:pt>
                <c:pt idx="2">
                  <c:v>9.4827586206896561E-2</c:v>
                </c:pt>
                <c:pt idx="3">
                  <c:v>6.8965517241379309E-2</c:v>
                </c:pt>
                <c:pt idx="4">
                  <c:v>6.4655172413793108E-2</c:v>
                </c:pt>
                <c:pt idx="5">
                  <c:v>9.0517241379310165E-2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85-4CEE-BBC7-6367E8C1F50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0B4-4D45-A2BB-6571A925A1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0B4-4D45-A2BB-6571A925A1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0B4-4D45-A2BB-6571A925A1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0B4-4D45-A2BB-6571A925A10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0B4-4D45-A2BB-6571A925A10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0B4-4D45-A2BB-6571A925A10E}"/>
              </c:ext>
            </c:extLst>
          </c:dPt>
          <c:dLbls>
            <c:dLbl>
              <c:idx val="0"/>
              <c:layout>
                <c:manualLayout>
                  <c:x val="-2.911978821972204E-2"/>
                  <c:y val="5.573020612277495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B4-4D45-A2BB-6571A925A10E}"/>
                </c:ext>
              </c:extLst>
            </c:dLbl>
            <c:dLbl>
              <c:idx val="1"/>
              <c:layout>
                <c:manualLayout>
                  <c:x val="2.3825281270681668E-2"/>
                  <c:y val="1.11460412245549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B4-4D45-A2BB-6571A925A10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B4-4D45-A2BB-6571A925A10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B4-4D45-A2BB-6571A925A10E}"/>
                </c:ext>
              </c:extLst>
            </c:dLbl>
            <c:dLbl>
              <c:idx val="4"/>
              <c:layout>
                <c:manualLayout>
                  <c:x val="7.4221166880741749E-2"/>
                  <c:y val="-0.1727636389806023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B4-4D45-A2BB-6571A925A10E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0B4-4D45-A2BB-6571A925A1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Feuil1!$M$20:$M$25</c:f>
              <c:strCache>
                <c:ptCount val="6"/>
                <c:pt idx="0">
                  <c:v>Pays-Bas</c:v>
                </c:pt>
                <c:pt idx="1">
                  <c:v>Allemagne</c:v>
                </c:pt>
                <c:pt idx="2">
                  <c:v>Italie</c:v>
                </c:pt>
                <c:pt idx="3">
                  <c:v>Pologne</c:v>
                </c:pt>
                <c:pt idx="4">
                  <c:v>Reste Europe</c:v>
                </c:pt>
                <c:pt idx="5">
                  <c:v>RdM</c:v>
                </c:pt>
              </c:strCache>
            </c:strRef>
          </c:cat>
          <c:val>
            <c:numRef>
              <c:f>Feuil1!$N$20:$N$25</c:f>
              <c:numCache>
                <c:formatCode>0%</c:formatCode>
                <c:ptCount val="6"/>
                <c:pt idx="0">
                  <c:v>9.1093117408906882E-2</c:v>
                </c:pt>
                <c:pt idx="1">
                  <c:v>6.4777327935222673E-2</c:v>
                </c:pt>
                <c:pt idx="2">
                  <c:v>5.5465587044534408E-2</c:v>
                </c:pt>
                <c:pt idx="3">
                  <c:v>3.8866396761133605E-2</c:v>
                </c:pt>
                <c:pt idx="4">
                  <c:v>0.30850202429149798</c:v>
                </c:pt>
                <c:pt idx="5">
                  <c:v>0.44129554655870451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0B4-4D45-A2BB-6571A925A10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'Figure 1.8.'!$J$25:$J$39</c:f>
              <c:strCache>
                <c:ptCount val="15"/>
                <c:pt idx="0">
                  <c:v>Espagne</c:v>
                </c:pt>
                <c:pt idx="1">
                  <c:v>UK</c:v>
                </c:pt>
                <c:pt idx="2">
                  <c:v>Pays-Bas</c:v>
                </c:pt>
                <c:pt idx="3">
                  <c:v>France</c:v>
                </c:pt>
                <c:pt idx="4">
                  <c:v>Italie</c:v>
                </c:pt>
                <c:pt idx="5">
                  <c:v>Allemagne</c:v>
                </c:pt>
                <c:pt idx="6">
                  <c:v>Moldavie</c:v>
                </c:pt>
                <c:pt idx="7">
                  <c:v>Ouzbekistan</c:v>
                </c:pt>
                <c:pt idx="8">
                  <c:v>Kazakhstan</c:v>
                </c:pt>
                <c:pt idx="9">
                  <c:v>Kirghizistan</c:v>
                </c:pt>
                <c:pt idx="10">
                  <c:v>Lettonie</c:v>
                </c:pt>
                <c:pt idx="11">
                  <c:v>Georgie</c:v>
                </c:pt>
                <c:pt idx="12">
                  <c:v>Lituanie</c:v>
                </c:pt>
                <c:pt idx="13">
                  <c:v>Arménie</c:v>
                </c:pt>
                <c:pt idx="14">
                  <c:v>Bielorrussie</c:v>
                </c:pt>
              </c:strCache>
            </c:strRef>
          </c:cat>
          <c:val>
            <c:numRef>
              <c:f>'Figure 1.8.'!$K$25:$K$39</c:f>
              <c:numCache>
                <c:formatCode>0.0</c:formatCode>
                <c:ptCount val="15"/>
                <c:pt idx="0">
                  <c:v>0.7</c:v>
                </c:pt>
                <c:pt idx="1">
                  <c:v>0.8</c:v>
                </c:pt>
                <c:pt idx="2">
                  <c:v>1.1000000000000001</c:v>
                </c:pt>
                <c:pt idx="3">
                  <c:v>1.2</c:v>
                </c:pt>
                <c:pt idx="4">
                  <c:v>1.6</c:v>
                </c:pt>
                <c:pt idx="5">
                  <c:v>1.9</c:v>
                </c:pt>
                <c:pt idx="6">
                  <c:v>8.8000000000000007</c:v>
                </c:pt>
                <c:pt idx="7">
                  <c:v>8.9</c:v>
                </c:pt>
                <c:pt idx="8">
                  <c:v>10.4</c:v>
                </c:pt>
                <c:pt idx="9">
                  <c:v>12.3</c:v>
                </c:pt>
                <c:pt idx="10">
                  <c:v>13</c:v>
                </c:pt>
                <c:pt idx="11">
                  <c:v>13.2</c:v>
                </c:pt>
                <c:pt idx="12">
                  <c:v>13.4</c:v>
                </c:pt>
                <c:pt idx="13">
                  <c:v>26.9</c:v>
                </c:pt>
                <c:pt idx="14">
                  <c:v>46.7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26-4583-9536-8A4C633382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44820800"/>
        <c:axId val="544818504"/>
      </c:barChart>
      <c:catAx>
        <c:axId val="54482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4818504"/>
        <c:crosses val="autoZero"/>
        <c:auto val="1"/>
        <c:lblAlgn val="ctr"/>
        <c:lblOffset val="100"/>
        <c:noMultiLvlLbl val="0"/>
      </c:catAx>
      <c:valAx>
        <c:axId val="544818504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4820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0603674540683E-2"/>
          <c:y val="3.2407407407407406E-2"/>
          <c:w val="0.87919015489790076"/>
          <c:h val="0.628454449628219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'Figure 1.8.'!$N$25:$N$40</c:f>
              <c:strCache>
                <c:ptCount val="16"/>
                <c:pt idx="0">
                  <c:v>Espagne</c:v>
                </c:pt>
                <c:pt idx="1">
                  <c:v>France</c:v>
                </c:pt>
                <c:pt idx="2">
                  <c:v>Allemagne</c:v>
                </c:pt>
                <c:pt idx="3">
                  <c:v>Italie</c:v>
                </c:pt>
                <c:pt idx="4">
                  <c:v>Pays-Bas</c:v>
                </c:pt>
                <c:pt idx="5">
                  <c:v>UK</c:v>
                </c:pt>
                <c:pt idx="6">
                  <c:v>Moldavie</c:v>
                </c:pt>
                <c:pt idx="7">
                  <c:v>Azerbaijan</c:v>
                </c:pt>
                <c:pt idx="8">
                  <c:v>Ouzbekistan</c:v>
                </c:pt>
                <c:pt idx="9">
                  <c:v>Turkmenistan</c:v>
                </c:pt>
                <c:pt idx="10">
                  <c:v>Mongolie</c:v>
                </c:pt>
                <c:pt idx="11">
                  <c:v>Tajikistan</c:v>
                </c:pt>
                <c:pt idx="12">
                  <c:v>Armenie</c:v>
                </c:pt>
                <c:pt idx="13">
                  <c:v>Kazakhstan</c:v>
                </c:pt>
                <c:pt idx="14">
                  <c:v>Kirghizistan</c:v>
                </c:pt>
                <c:pt idx="15">
                  <c:v>Bielorrussie</c:v>
                </c:pt>
              </c:strCache>
            </c:strRef>
          </c:cat>
          <c:val>
            <c:numRef>
              <c:f>'Figure 1.8.'!$O$25:$O$40</c:f>
              <c:numCache>
                <c:formatCode>0.0</c:formatCode>
                <c:ptCount val="16"/>
                <c:pt idx="0">
                  <c:v>0.9</c:v>
                </c:pt>
                <c:pt idx="1">
                  <c:v>1.1000000000000001</c:v>
                </c:pt>
                <c:pt idx="2">
                  <c:v>1.9</c:v>
                </c:pt>
                <c:pt idx="3">
                  <c:v>2.4</c:v>
                </c:pt>
                <c:pt idx="4">
                  <c:v>2.6</c:v>
                </c:pt>
                <c:pt idx="5">
                  <c:v>4</c:v>
                </c:pt>
                <c:pt idx="6">
                  <c:v>11.2</c:v>
                </c:pt>
                <c:pt idx="7">
                  <c:v>18.3</c:v>
                </c:pt>
                <c:pt idx="8">
                  <c:v>20.5</c:v>
                </c:pt>
                <c:pt idx="9">
                  <c:v>20.7</c:v>
                </c:pt>
                <c:pt idx="10">
                  <c:v>26.4</c:v>
                </c:pt>
                <c:pt idx="11">
                  <c:v>29.6</c:v>
                </c:pt>
                <c:pt idx="12">
                  <c:v>33.299999999999997</c:v>
                </c:pt>
                <c:pt idx="13">
                  <c:v>35.299999999999997</c:v>
                </c:pt>
                <c:pt idx="14">
                  <c:v>35.700000000000003</c:v>
                </c:pt>
                <c:pt idx="15">
                  <c:v>51.2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89-4BC8-8831-B4341B50E3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74031472"/>
        <c:axId val="574034752"/>
      </c:barChart>
      <c:catAx>
        <c:axId val="57403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4034752"/>
        <c:crosses val="autoZero"/>
        <c:auto val="1"/>
        <c:lblAlgn val="ctr"/>
        <c:lblOffset val="100"/>
        <c:noMultiLvlLbl val="0"/>
      </c:catAx>
      <c:valAx>
        <c:axId val="574034752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403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4708359877821"/>
          <c:y val="4.6296442645002371E-2"/>
          <c:w val="0.86364683728198899"/>
          <c:h val="0.6145028579129373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'Figure 1.8.'!$R$30:$R$48</c:f>
              <c:strCache>
                <c:ptCount val="19"/>
                <c:pt idx="0">
                  <c:v>Grèce</c:v>
                </c:pt>
                <c:pt idx="1">
                  <c:v>Rep. Tchèque</c:v>
                </c:pt>
                <c:pt idx="2">
                  <c:v>Roumanie</c:v>
                </c:pt>
                <c:pt idx="3">
                  <c:v>Turquie</c:v>
                </c:pt>
                <c:pt idx="4">
                  <c:v>Serbie</c:v>
                </c:pt>
                <c:pt idx="5">
                  <c:v>Ouzbekistan</c:v>
                </c:pt>
                <c:pt idx="6">
                  <c:v>Estonie</c:v>
                </c:pt>
                <c:pt idx="7">
                  <c:v>Hongrie</c:v>
                </c:pt>
                <c:pt idx="8">
                  <c:v>Tajikistan</c:v>
                </c:pt>
                <c:pt idx="9">
                  <c:v>Bulgarie</c:v>
                </c:pt>
                <c:pt idx="10">
                  <c:v>Lituanie</c:v>
                </c:pt>
                <c:pt idx="11">
                  <c:v>Finlande</c:v>
                </c:pt>
                <c:pt idx="12">
                  <c:v>Pologne</c:v>
                </c:pt>
                <c:pt idx="13">
                  <c:v>Slovaquie</c:v>
                </c:pt>
                <c:pt idx="14">
                  <c:v>Arménie</c:v>
                </c:pt>
                <c:pt idx="15">
                  <c:v>Kirghizistan</c:v>
                </c:pt>
                <c:pt idx="16">
                  <c:v>Kazakhstan</c:v>
                </c:pt>
                <c:pt idx="17">
                  <c:v>Mongolie</c:v>
                </c:pt>
                <c:pt idx="18">
                  <c:v>Bielorrussie</c:v>
                </c:pt>
              </c:strCache>
            </c:strRef>
          </c:cat>
          <c:val>
            <c:numRef>
              <c:f>'Figure 1.8.'!$S$30:$S$48</c:f>
              <c:numCache>
                <c:formatCode>0.0</c:formatCode>
                <c:ptCount val="19"/>
                <c:pt idx="0">
                  <c:v>26.7</c:v>
                </c:pt>
                <c:pt idx="1">
                  <c:v>34</c:v>
                </c:pt>
                <c:pt idx="2">
                  <c:v>36.9</c:v>
                </c:pt>
                <c:pt idx="3">
                  <c:v>37.799999999999997</c:v>
                </c:pt>
                <c:pt idx="4">
                  <c:v>39.9</c:v>
                </c:pt>
                <c:pt idx="5">
                  <c:v>40.6</c:v>
                </c:pt>
                <c:pt idx="6">
                  <c:v>41.5</c:v>
                </c:pt>
                <c:pt idx="7">
                  <c:v>43.4</c:v>
                </c:pt>
                <c:pt idx="8">
                  <c:v>46.2</c:v>
                </c:pt>
                <c:pt idx="9">
                  <c:v>55.3</c:v>
                </c:pt>
                <c:pt idx="10">
                  <c:v>55.6</c:v>
                </c:pt>
                <c:pt idx="11">
                  <c:v>57.2</c:v>
                </c:pt>
                <c:pt idx="12">
                  <c:v>59.7</c:v>
                </c:pt>
                <c:pt idx="13">
                  <c:v>75.7</c:v>
                </c:pt>
                <c:pt idx="14">
                  <c:v>78.400000000000006</c:v>
                </c:pt>
                <c:pt idx="15">
                  <c:v>79</c:v>
                </c:pt>
                <c:pt idx="16">
                  <c:v>83</c:v>
                </c:pt>
                <c:pt idx="17">
                  <c:v>88.5</c:v>
                </c:pt>
                <c:pt idx="18">
                  <c:v>91.6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CC-4A88-B6C4-A39981566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81914848"/>
        <c:axId val="581918128"/>
      </c:barChart>
      <c:catAx>
        <c:axId val="58191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81918128"/>
        <c:crosses val="autoZero"/>
        <c:auto val="1"/>
        <c:lblAlgn val="ctr"/>
        <c:lblOffset val="100"/>
        <c:noMultiLvlLbl val="0"/>
      </c:catAx>
      <c:valAx>
        <c:axId val="581918128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8191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E91CEE-3F0B-4014-988C-90B363A66B2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05A509C-5F25-4916-9817-5F94044972C3}">
      <dgm:prSet phldrT="[Texte]" custT="1"/>
      <dgm:spPr/>
      <dgm:t>
        <a:bodyPr/>
        <a:lstStyle/>
        <a:p>
          <a:r>
            <a:rPr lang="fr-FR" sz="1800" noProof="0" dirty="0" smtClean="0"/>
            <a:t>Printemps arabe</a:t>
          </a:r>
          <a:endParaRPr lang="fr-FR" sz="1600" noProof="0" dirty="0"/>
        </a:p>
      </dgm:t>
    </dgm:pt>
    <dgm:pt modelId="{252DB114-D77D-4E72-B112-479F12AC4D22}" type="parTrans" cxnId="{67116C83-0DBB-4A2A-B808-77C835360018}">
      <dgm:prSet/>
      <dgm:spPr/>
      <dgm:t>
        <a:bodyPr/>
        <a:lstStyle/>
        <a:p>
          <a:endParaRPr lang="fr-FR"/>
        </a:p>
      </dgm:t>
    </dgm:pt>
    <dgm:pt modelId="{CC218333-3038-4DA1-A772-95C75A647337}" type="sibTrans" cxnId="{67116C83-0DBB-4A2A-B808-77C835360018}">
      <dgm:prSet/>
      <dgm:spPr/>
      <dgm:t>
        <a:bodyPr/>
        <a:lstStyle/>
        <a:p>
          <a:endParaRPr lang="fr-FR"/>
        </a:p>
      </dgm:t>
    </dgm:pt>
    <dgm:pt modelId="{FDB918C2-3454-40E6-922B-9B89AE339D39}">
      <dgm:prSet phldrT="[Texte]" phldr="1"/>
      <dgm:spPr/>
      <dgm:t>
        <a:bodyPr/>
        <a:lstStyle/>
        <a:p>
          <a:endParaRPr lang="fr-FR" dirty="0"/>
        </a:p>
      </dgm:t>
    </dgm:pt>
    <dgm:pt modelId="{15C4C93A-239B-4B1D-A138-647631692A1C}" type="parTrans" cxnId="{7E8CCF13-22D4-4FF7-9324-BFC5CC6E948D}">
      <dgm:prSet/>
      <dgm:spPr/>
      <dgm:t>
        <a:bodyPr/>
        <a:lstStyle/>
        <a:p>
          <a:endParaRPr lang="fr-FR"/>
        </a:p>
      </dgm:t>
    </dgm:pt>
    <dgm:pt modelId="{0119F9AD-A9CA-49EF-B3E1-6AA0B2713CF5}" type="sibTrans" cxnId="{7E8CCF13-22D4-4FF7-9324-BFC5CC6E948D}">
      <dgm:prSet/>
      <dgm:spPr/>
      <dgm:t>
        <a:bodyPr/>
        <a:lstStyle/>
        <a:p>
          <a:endParaRPr lang="fr-FR"/>
        </a:p>
      </dgm:t>
    </dgm:pt>
    <dgm:pt modelId="{687F2395-A724-47F5-8836-872468F84A9D}">
      <dgm:prSet phldrT="[Texte]" phldr="1"/>
      <dgm:spPr/>
      <dgm:t>
        <a:bodyPr/>
        <a:lstStyle/>
        <a:p>
          <a:endParaRPr lang="fr-FR"/>
        </a:p>
      </dgm:t>
    </dgm:pt>
    <dgm:pt modelId="{6FD76334-E51A-4C58-8C6A-48CB4326C7C7}" type="parTrans" cxnId="{85DED739-9C06-4F63-986C-938F05CF88F8}">
      <dgm:prSet/>
      <dgm:spPr/>
      <dgm:t>
        <a:bodyPr/>
        <a:lstStyle/>
        <a:p>
          <a:endParaRPr lang="fr-FR"/>
        </a:p>
      </dgm:t>
    </dgm:pt>
    <dgm:pt modelId="{87A128C0-7835-48D8-B695-B7BC436B6DF5}" type="sibTrans" cxnId="{85DED739-9C06-4F63-986C-938F05CF88F8}">
      <dgm:prSet/>
      <dgm:spPr/>
      <dgm:t>
        <a:bodyPr/>
        <a:lstStyle/>
        <a:p>
          <a:endParaRPr lang="fr-FR"/>
        </a:p>
      </dgm:t>
    </dgm:pt>
    <dgm:pt modelId="{BE1501ED-3D9C-46B8-BA9D-95A69D001C50}">
      <dgm:prSet phldrT="[Texte]" custT="1"/>
      <dgm:spPr/>
      <dgm:t>
        <a:bodyPr/>
        <a:lstStyle/>
        <a:p>
          <a:r>
            <a:rPr lang="fr-FR" sz="1800" noProof="0" dirty="0" smtClean="0"/>
            <a:t>Crimée</a:t>
          </a:r>
          <a:endParaRPr lang="fr-FR" sz="1800" noProof="0" dirty="0"/>
        </a:p>
      </dgm:t>
    </dgm:pt>
    <dgm:pt modelId="{0435FD62-8360-4088-97E2-851469DE144D}" type="parTrans" cxnId="{0338CA71-71DB-42FD-988E-52ED5AE86AB0}">
      <dgm:prSet/>
      <dgm:spPr/>
      <dgm:t>
        <a:bodyPr/>
        <a:lstStyle/>
        <a:p>
          <a:endParaRPr lang="fr-FR"/>
        </a:p>
      </dgm:t>
    </dgm:pt>
    <dgm:pt modelId="{60A5B0DF-6881-45C2-975E-D99A65888432}" type="sibTrans" cxnId="{0338CA71-71DB-42FD-988E-52ED5AE86AB0}">
      <dgm:prSet/>
      <dgm:spPr/>
      <dgm:t>
        <a:bodyPr/>
        <a:lstStyle/>
        <a:p>
          <a:endParaRPr lang="fr-FR"/>
        </a:p>
      </dgm:t>
    </dgm:pt>
    <dgm:pt modelId="{37E1913D-8887-4B18-9FF8-FF30C79B7F36}">
      <dgm:prSet phldrT="[Texte]" custT="1"/>
      <dgm:spPr/>
      <dgm:t>
        <a:bodyPr/>
        <a:lstStyle/>
        <a:p>
          <a:r>
            <a:rPr lang="en-GB" sz="1800" noProof="0" dirty="0" err="1" smtClean="0"/>
            <a:t>Brexit</a:t>
          </a:r>
          <a:r>
            <a:rPr lang="en-GB" sz="1800" noProof="0" dirty="0" smtClean="0"/>
            <a:t>, Trump</a:t>
          </a:r>
          <a:endParaRPr lang="en-GB" sz="1800" noProof="0" dirty="0"/>
        </a:p>
      </dgm:t>
    </dgm:pt>
    <dgm:pt modelId="{D58C9F9A-8A86-425E-9A8E-DB3E47B647FB}" type="parTrans" cxnId="{D67FC8E2-E495-4733-A130-F5076F480F98}">
      <dgm:prSet/>
      <dgm:spPr/>
      <dgm:t>
        <a:bodyPr/>
        <a:lstStyle/>
        <a:p>
          <a:endParaRPr lang="fr-FR"/>
        </a:p>
      </dgm:t>
    </dgm:pt>
    <dgm:pt modelId="{3421995C-E92A-49BD-B42F-5C4DBAAD1FDF}" type="sibTrans" cxnId="{D67FC8E2-E495-4733-A130-F5076F480F98}">
      <dgm:prSet/>
      <dgm:spPr/>
      <dgm:t>
        <a:bodyPr/>
        <a:lstStyle/>
        <a:p>
          <a:endParaRPr lang="fr-FR"/>
        </a:p>
      </dgm:t>
    </dgm:pt>
    <dgm:pt modelId="{0B60153F-E0A0-49BB-80E5-7BD66D4871FC}">
      <dgm:prSet phldrT="[Texte]" custT="1"/>
      <dgm:spPr/>
      <dgm:t>
        <a:bodyPr/>
        <a:lstStyle/>
        <a:p>
          <a:r>
            <a:rPr lang="fr-FR" sz="1800" noProof="0" dirty="0" smtClean="0"/>
            <a:t>Guerre commerciale</a:t>
          </a:r>
          <a:endParaRPr lang="fr-FR" sz="1800" noProof="0" dirty="0"/>
        </a:p>
      </dgm:t>
    </dgm:pt>
    <dgm:pt modelId="{38AFCDAD-987E-4639-8657-2920E206E766}" type="parTrans" cxnId="{9A9E7248-C5E3-4A8D-AF0C-84DE3BE3B8D6}">
      <dgm:prSet/>
      <dgm:spPr/>
      <dgm:t>
        <a:bodyPr/>
        <a:lstStyle/>
        <a:p>
          <a:endParaRPr lang="fr-FR"/>
        </a:p>
      </dgm:t>
    </dgm:pt>
    <dgm:pt modelId="{B7BEE6D6-B6FA-4F0A-8A5A-8CE8337CBD81}" type="sibTrans" cxnId="{9A9E7248-C5E3-4A8D-AF0C-84DE3BE3B8D6}">
      <dgm:prSet/>
      <dgm:spPr/>
      <dgm:t>
        <a:bodyPr/>
        <a:lstStyle/>
        <a:p>
          <a:endParaRPr lang="fr-FR"/>
        </a:p>
      </dgm:t>
    </dgm:pt>
    <dgm:pt modelId="{C7EC7BA8-147C-4122-ABF3-B8CB6DEBCC3B}">
      <dgm:prSet phldrT="[Texte]" custT="1"/>
      <dgm:spPr/>
      <dgm:t>
        <a:bodyPr/>
        <a:lstStyle/>
        <a:p>
          <a:r>
            <a:rPr lang="en-GB" sz="1800" b="0" noProof="0" dirty="0" smtClean="0"/>
            <a:t>Guerre en Ukraine</a:t>
          </a:r>
          <a:endParaRPr lang="en-GB" sz="1800" noProof="0" dirty="0"/>
        </a:p>
      </dgm:t>
    </dgm:pt>
    <dgm:pt modelId="{BCD35988-A104-48FC-BA7B-DE1EBDC9016D}" type="parTrans" cxnId="{11ADB47F-1AAB-4B38-B3FF-B3989C636C01}">
      <dgm:prSet/>
      <dgm:spPr/>
      <dgm:t>
        <a:bodyPr/>
        <a:lstStyle/>
        <a:p>
          <a:endParaRPr lang="fr-FR"/>
        </a:p>
      </dgm:t>
    </dgm:pt>
    <dgm:pt modelId="{283B6DB0-FF72-443F-B197-8CA438B50B9B}" type="sibTrans" cxnId="{11ADB47F-1AAB-4B38-B3FF-B3989C636C01}">
      <dgm:prSet/>
      <dgm:spPr/>
      <dgm:t>
        <a:bodyPr/>
        <a:lstStyle/>
        <a:p>
          <a:endParaRPr lang="fr-FR"/>
        </a:p>
      </dgm:t>
    </dgm:pt>
    <dgm:pt modelId="{AD9A622E-B915-4DA4-A4E9-AFA7EC108A34}">
      <dgm:prSet phldrT="[Texte]"/>
      <dgm:spPr/>
      <dgm:t>
        <a:bodyPr/>
        <a:lstStyle/>
        <a:p>
          <a:endParaRPr lang="fr-FR" dirty="0"/>
        </a:p>
      </dgm:t>
    </dgm:pt>
    <dgm:pt modelId="{92B680B7-C83B-44B4-82EB-147474B58258}" type="parTrans" cxnId="{2541250A-5A39-4776-BC56-EE2D0BBF5A89}">
      <dgm:prSet/>
      <dgm:spPr/>
      <dgm:t>
        <a:bodyPr/>
        <a:lstStyle/>
        <a:p>
          <a:endParaRPr lang="fr-FR"/>
        </a:p>
      </dgm:t>
    </dgm:pt>
    <dgm:pt modelId="{552A1100-89F0-4AB1-BC30-6F290B9F529A}" type="sibTrans" cxnId="{2541250A-5A39-4776-BC56-EE2D0BBF5A89}">
      <dgm:prSet/>
      <dgm:spPr/>
      <dgm:t>
        <a:bodyPr/>
        <a:lstStyle/>
        <a:p>
          <a:endParaRPr lang="fr-FR"/>
        </a:p>
      </dgm:t>
    </dgm:pt>
    <dgm:pt modelId="{06F1790A-24D6-4E8D-80F7-1B9B5E1DBA4A}" type="pres">
      <dgm:prSet presAssocID="{F6E91CEE-3F0B-4014-988C-90B363A66B2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C74BE8B-377C-418E-B5FA-325D727054C8}" type="pres">
      <dgm:prSet presAssocID="{F6E91CEE-3F0B-4014-988C-90B363A66B26}" presName="arrow" presStyleLbl="bgShp" presStyleIdx="0" presStyleCnt="1" custScaleX="98409" custScaleY="99692"/>
      <dgm:spPr/>
    </dgm:pt>
    <dgm:pt modelId="{6992769E-D724-47CB-927D-11265341D7FC}" type="pres">
      <dgm:prSet presAssocID="{F6E91CEE-3F0B-4014-988C-90B363A66B26}" presName="arrowDiagram5" presStyleCnt="0"/>
      <dgm:spPr/>
    </dgm:pt>
    <dgm:pt modelId="{D5243753-7320-4DEF-96D7-44B1E4517B33}" type="pres">
      <dgm:prSet presAssocID="{005A509C-5F25-4916-9817-5F94044972C3}" presName="bullet5a" presStyleLbl="node1" presStyleIdx="0" presStyleCnt="5"/>
      <dgm:spPr/>
    </dgm:pt>
    <dgm:pt modelId="{7C917945-ACA4-4E3D-ACF2-CD16653FE93E}" type="pres">
      <dgm:prSet presAssocID="{005A509C-5F25-4916-9817-5F94044972C3}" presName="textBox5a" presStyleLbl="revTx" presStyleIdx="0" presStyleCnt="5" custScaleX="323305" custLinFactX="17286" custLinFactNeighborX="100000" custLinFactNeighborY="-10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CE543C-1CC5-4968-A8EA-70EA2BD778BA}" type="pres">
      <dgm:prSet presAssocID="{BE1501ED-3D9C-46B8-BA9D-95A69D001C50}" presName="bullet5b" presStyleLbl="node1" presStyleIdx="1" presStyleCnt="5"/>
      <dgm:spPr/>
    </dgm:pt>
    <dgm:pt modelId="{656D4A9D-AF39-4745-BCD8-C05E868A651F}" type="pres">
      <dgm:prSet presAssocID="{BE1501ED-3D9C-46B8-BA9D-95A69D001C50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AF93D1-75E8-4269-8FD7-2C425826E524}" type="pres">
      <dgm:prSet presAssocID="{37E1913D-8887-4B18-9FF8-FF30C79B7F36}" presName="bullet5c" presStyleLbl="node1" presStyleIdx="2" presStyleCnt="5"/>
      <dgm:spPr/>
    </dgm:pt>
    <dgm:pt modelId="{B0222ED7-75B6-448A-ADDB-3F48874CDB28}" type="pres">
      <dgm:prSet presAssocID="{37E1913D-8887-4B18-9FF8-FF30C79B7F36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2B46FB-A0B5-4270-958D-7673FC744D39}" type="pres">
      <dgm:prSet presAssocID="{0B60153F-E0A0-49BB-80E5-7BD66D4871FC}" presName="bullet5d" presStyleLbl="node1" presStyleIdx="3" presStyleCnt="5"/>
      <dgm:spPr/>
    </dgm:pt>
    <dgm:pt modelId="{0CD0E6F3-27CE-4D27-BFC7-E1E35DA2F724}" type="pres">
      <dgm:prSet presAssocID="{0B60153F-E0A0-49BB-80E5-7BD66D4871FC}" presName="textBox5d" presStyleLbl="revTx" presStyleIdx="3" presStyleCnt="5" custScaleX="112320" custLinFactNeighborX="-13360" custLinFactNeighborY="683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E69F8A-107E-4CF2-8F15-DC4B130F04D3}" type="pres">
      <dgm:prSet presAssocID="{C7EC7BA8-147C-4122-ABF3-B8CB6DEBCC3B}" presName="bullet5e" presStyleLbl="node1" presStyleIdx="4" presStyleCnt="5"/>
      <dgm:spPr/>
    </dgm:pt>
    <dgm:pt modelId="{E8C0CEBB-B08B-4CCA-A815-78AD2D66F371}" type="pres">
      <dgm:prSet presAssocID="{C7EC7BA8-147C-4122-ABF3-B8CB6DEBCC3B}" presName="textBox5e" presStyleLbl="revTx" presStyleIdx="4" presStyleCnt="5" custScaleX="138286" custScaleY="91019" custLinFactNeighborX="5783" custLinFactNeighborY="90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0DC1D7B-02E5-4782-9D42-CADC98F83603}" type="presOf" srcId="{BE1501ED-3D9C-46B8-BA9D-95A69D001C50}" destId="{656D4A9D-AF39-4745-BCD8-C05E868A651F}" srcOrd="0" destOrd="0" presId="urn:microsoft.com/office/officeart/2005/8/layout/arrow2"/>
    <dgm:cxn modelId="{31E5445E-84D8-4FEA-A5A1-CF2B6938DE60}" type="presOf" srcId="{C7EC7BA8-147C-4122-ABF3-B8CB6DEBCC3B}" destId="{E8C0CEBB-B08B-4CCA-A815-78AD2D66F371}" srcOrd="0" destOrd="0" presId="urn:microsoft.com/office/officeart/2005/8/layout/arrow2"/>
    <dgm:cxn modelId="{D2ED672C-EA37-4360-B2BF-66579EA55DEB}" type="presOf" srcId="{0B60153F-E0A0-49BB-80E5-7BD66D4871FC}" destId="{0CD0E6F3-27CE-4D27-BFC7-E1E35DA2F724}" srcOrd="0" destOrd="0" presId="urn:microsoft.com/office/officeart/2005/8/layout/arrow2"/>
    <dgm:cxn modelId="{85DED739-9C06-4F63-986C-938F05CF88F8}" srcId="{F6E91CEE-3F0B-4014-988C-90B363A66B26}" destId="{687F2395-A724-47F5-8836-872468F84A9D}" srcOrd="7" destOrd="0" parTransId="{6FD76334-E51A-4C58-8C6A-48CB4326C7C7}" sibTransId="{87A128C0-7835-48D8-B695-B7BC436B6DF5}"/>
    <dgm:cxn modelId="{FE96CFB6-A4A3-402A-8DF8-756C040D5AC1}" type="presOf" srcId="{F6E91CEE-3F0B-4014-988C-90B363A66B26}" destId="{06F1790A-24D6-4E8D-80F7-1B9B5E1DBA4A}" srcOrd="0" destOrd="0" presId="urn:microsoft.com/office/officeart/2005/8/layout/arrow2"/>
    <dgm:cxn modelId="{5867C58E-A5C0-4F20-8226-CAD8F25682C9}" type="presOf" srcId="{37E1913D-8887-4B18-9FF8-FF30C79B7F36}" destId="{B0222ED7-75B6-448A-ADDB-3F48874CDB28}" srcOrd="0" destOrd="0" presId="urn:microsoft.com/office/officeart/2005/8/layout/arrow2"/>
    <dgm:cxn modelId="{7E8CCF13-22D4-4FF7-9324-BFC5CC6E948D}" srcId="{F6E91CEE-3F0B-4014-988C-90B363A66B26}" destId="{FDB918C2-3454-40E6-922B-9B89AE339D39}" srcOrd="6" destOrd="0" parTransId="{15C4C93A-239B-4B1D-A138-647631692A1C}" sibTransId="{0119F9AD-A9CA-49EF-B3E1-6AA0B2713CF5}"/>
    <dgm:cxn modelId="{9A9E7248-C5E3-4A8D-AF0C-84DE3BE3B8D6}" srcId="{F6E91CEE-3F0B-4014-988C-90B363A66B26}" destId="{0B60153F-E0A0-49BB-80E5-7BD66D4871FC}" srcOrd="3" destOrd="0" parTransId="{38AFCDAD-987E-4639-8657-2920E206E766}" sibTransId="{B7BEE6D6-B6FA-4F0A-8A5A-8CE8337CBD81}"/>
    <dgm:cxn modelId="{67116C83-0DBB-4A2A-B808-77C835360018}" srcId="{F6E91CEE-3F0B-4014-988C-90B363A66B26}" destId="{005A509C-5F25-4916-9817-5F94044972C3}" srcOrd="0" destOrd="0" parTransId="{252DB114-D77D-4E72-B112-479F12AC4D22}" sibTransId="{CC218333-3038-4DA1-A772-95C75A647337}"/>
    <dgm:cxn modelId="{11ADB47F-1AAB-4B38-B3FF-B3989C636C01}" srcId="{F6E91CEE-3F0B-4014-988C-90B363A66B26}" destId="{C7EC7BA8-147C-4122-ABF3-B8CB6DEBCC3B}" srcOrd="4" destOrd="0" parTransId="{BCD35988-A104-48FC-BA7B-DE1EBDC9016D}" sibTransId="{283B6DB0-FF72-443F-B197-8CA438B50B9B}"/>
    <dgm:cxn modelId="{7BA7A5C7-7E8A-4561-9E39-2EEDA51B7C6F}" type="presOf" srcId="{005A509C-5F25-4916-9817-5F94044972C3}" destId="{7C917945-ACA4-4E3D-ACF2-CD16653FE93E}" srcOrd="0" destOrd="0" presId="urn:microsoft.com/office/officeart/2005/8/layout/arrow2"/>
    <dgm:cxn modelId="{2541250A-5A39-4776-BC56-EE2D0BBF5A89}" srcId="{F6E91CEE-3F0B-4014-988C-90B363A66B26}" destId="{AD9A622E-B915-4DA4-A4E9-AFA7EC108A34}" srcOrd="5" destOrd="0" parTransId="{92B680B7-C83B-44B4-82EB-147474B58258}" sibTransId="{552A1100-89F0-4AB1-BC30-6F290B9F529A}"/>
    <dgm:cxn modelId="{0338CA71-71DB-42FD-988E-52ED5AE86AB0}" srcId="{F6E91CEE-3F0B-4014-988C-90B363A66B26}" destId="{BE1501ED-3D9C-46B8-BA9D-95A69D001C50}" srcOrd="1" destOrd="0" parTransId="{0435FD62-8360-4088-97E2-851469DE144D}" sibTransId="{60A5B0DF-6881-45C2-975E-D99A65888432}"/>
    <dgm:cxn modelId="{D67FC8E2-E495-4733-A130-F5076F480F98}" srcId="{F6E91CEE-3F0B-4014-988C-90B363A66B26}" destId="{37E1913D-8887-4B18-9FF8-FF30C79B7F36}" srcOrd="2" destOrd="0" parTransId="{D58C9F9A-8A86-425E-9A8E-DB3E47B647FB}" sibTransId="{3421995C-E92A-49BD-B42F-5C4DBAAD1FDF}"/>
    <dgm:cxn modelId="{445B6EDD-987B-45F5-8678-986BF09A9845}" type="presParOf" srcId="{06F1790A-24D6-4E8D-80F7-1B9B5E1DBA4A}" destId="{3C74BE8B-377C-418E-B5FA-325D727054C8}" srcOrd="0" destOrd="0" presId="urn:microsoft.com/office/officeart/2005/8/layout/arrow2"/>
    <dgm:cxn modelId="{34BEDADD-09A1-4F16-B036-7FD65E995E1F}" type="presParOf" srcId="{06F1790A-24D6-4E8D-80F7-1B9B5E1DBA4A}" destId="{6992769E-D724-47CB-927D-11265341D7FC}" srcOrd="1" destOrd="0" presId="urn:microsoft.com/office/officeart/2005/8/layout/arrow2"/>
    <dgm:cxn modelId="{209A8D6E-253B-4D65-84CD-7BAFC4CCB89F}" type="presParOf" srcId="{6992769E-D724-47CB-927D-11265341D7FC}" destId="{D5243753-7320-4DEF-96D7-44B1E4517B33}" srcOrd="0" destOrd="0" presId="urn:microsoft.com/office/officeart/2005/8/layout/arrow2"/>
    <dgm:cxn modelId="{040BF92F-0302-4BC1-82D2-AE3B4A9B8A6D}" type="presParOf" srcId="{6992769E-D724-47CB-927D-11265341D7FC}" destId="{7C917945-ACA4-4E3D-ACF2-CD16653FE93E}" srcOrd="1" destOrd="0" presId="urn:microsoft.com/office/officeart/2005/8/layout/arrow2"/>
    <dgm:cxn modelId="{161819A5-6962-403F-82E2-AFF3C67114E4}" type="presParOf" srcId="{6992769E-D724-47CB-927D-11265341D7FC}" destId="{CCCE543C-1CC5-4968-A8EA-70EA2BD778BA}" srcOrd="2" destOrd="0" presId="urn:microsoft.com/office/officeart/2005/8/layout/arrow2"/>
    <dgm:cxn modelId="{EB965D0F-B5F8-4D78-B0B0-3BD78EEEF14D}" type="presParOf" srcId="{6992769E-D724-47CB-927D-11265341D7FC}" destId="{656D4A9D-AF39-4745-BCD8-C05E868A651F}" srcOrd="3" destOrd="0" presId="urn:microsoft.com/office/officeart/2005/8/layout/arrow2"/>
    <dgm:cxn modelId="{8961932A-6FA4-49ED-8E58-6193E4E97277}" type="presParOf" srcId="{6992769E-D724-47CB-927D-11265341D7FC}" destId="{80AF93D1-75E8-4269-8FD7-2C425826E524}" srcOrd="4" destOrd="0" presId="urn:microsoft.com/office/officeart/2005/8/layout/arrow2"/>
    <dgm:cxn modelId="{2A8DEDEF-0D7B-450B-AE1F-FF738161D3B5}" type="presParOf" srcId="{6992769E-D724-47CB-927D-11265341D7FC}" destId="{B0222ED7-75B6-448A-ADDB-3F48874CDB28}" srcOrd="5" destOrd="0" presId="urn:microsoft.com/office/officeart/2005/8/layout/arrow2"/>
    <dgm:cxn modelId="{A01EBD63-FD9F-428C-BC36-44A01091D68A}" type="presParOf" srcId="{6992769E-D724-47CB-927D-11265341D7FC}" destId="{C22B46FB-A0B5-4270-958D-7673FC744D39}" srcOrd="6" destOrd="0" presId="urn:microsoft.com/office/officeart/2005/8/layout/arrow2"/>
    <dgm:cxn modelId="{8E796D5B-5670-423B-B3A4-A5DAB3932A7C}" type="presParOf" srcId="{6992769E-D724-47CB-927D-11265341D7FC}" destId="{0CD0E6F3-27CE-4D27-BFC7-E1E35DA2F724}" srcOrd="7" destOrd="0" presId="urn:microsoft.com/office/officeart/2005/8/layout/arrow2"/>
    <dgm:cxn modelId="{5F29E3FA-DD5C-41CA-A246-AF71E2116C73}" type="presParOf" srcId="{6992769E-D724-47CB-927D-11265341D7FC}" destId="{5CE69F8A-107E-4CF2-8F15-DC4B130F04D3}" srcOrd="8" destOrd="0" presId="urn:microsoft.com/office/officeart/2005/8/layout/arrow2"/>
    <dgm:cxn modelId="{52075722-7D02-410A-AE4D-4F49FA548844}" type="presParOf" srcId="{6992769E-D724-47CB-927D-11265341D7FC}" destId="{E8C0CEBB-B08B-4CCA-A815-78AD2D66F37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A37F19-C5A7-4105-8D62-77D0B767D9B4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</dgm:pt>
    <dgm:pt modelId="{71BEF06A-4175-4900-8FB9-11CEFC5C7A2B}">
      <dgm:prSet phldrT="[Texte]" custT="1"/>
      <dgm:spPr/>
      <dgm:t>
        <a:bodyPr/>
        <a:lstStyle/>
        <a:p>
          <a:pPr algn="ctr"/>
          <a:r>
            <a:rPr lang="fr-FR" sz="1800" b="1" dirty="0" smtClean="0"/>
            <a:t>Commerce avec le RDM</a:t>
          </a:r>
        </a:p>
        <a:p>
          <a:pPr algn="ctr"/>
          <a:r>
            <a:rPr lang="fr-FR" sz="1600" b="1" dirty="0" smtClean="0"/>
            <a:t>(efficacité vs résilience)</a:t>
          </a:r>
        </a:p>
      </dgm:t>
    </dgm:pt>
    <dgm:pt modelId="{6A9A677A-881C-4BF1-9D0A-C4DEB8E420BA}" type="parTrans" cxnId="{77F12077-F1E6-43C4-8DF5-05235985CDF6}">
      <dgm:prSet/>
      <dgm:spPr/>
      <dgm:t>
        <a:bodyPr/>
        <a:lstStyle/>
        <a:p>
          <a:endParaRPr lang="fr-FR"/>
        </a:p>
      </dgm:t>
    </dgm:pt>
    <dgm:pt modelId="{56A124A0-3179-413B-8962-B6DC6B050ED2}" type="sibTrans" cxnId="{77F12077-F1E6-43C4-8DF5-05235985CDF6}">
      <dgm:prSet/>
      <dgm:spPr/>
      <dgm:t>
        <a:bodyPr/>
        <a:lstStyle/>
        <a:p>
          <a:endParaRPr lang="fr-FR"/>
        </a:p>
      </dgm:t>
    </dgm:pt>
    <dgm:pt modelId="{F254D7F3-7E37-44E2-87D5-2918D24AF87E}">
      <dgm:prSet phldrT="[Texte]" custT="1"/>
      <dgm:spPr/>
      <dgm:t>
        <a:bodyPr/>
        <a:lstStyle/>
        <a:p>
          <a:endParaRPr lang="fr-FR" sz="1800" b="1" dirty="0" smtClean="0"/>
        </a:p>
        <a:p>
          <a:r>
            <a:rPr lang="fr-FR" sz="1800" b="1" dirty="0" smtClean="0"/>
            <a:t>Mondialisation des Amis</a:t>
          </a:r>
        </a:p>
        <a:p>
          <a:r>
            <a:rPr lang="fr-FR" sz="1600" b="1" dirty="0" smtClean="0"/>
            <a:t>(proximité de valeurs)</a:t>
          </a:r>
          <a:endParaRPr lang="fr-FR" sz="1600" b="1" dirty="0"/>
        </a:p>
      </dgm:t>
    </dgm:pt>
    <dgm:pt modelId="{049D436A-ABCD-4A6D-A0B0-F660E5DF14F0}" type="parTrans" cxnId="{8950B937-7C10-40DF-83DD-4536D818C6A9}">
      <dgm:prSet/>
      <dgm:spPr/>
      <dgm:t>
        <a:bodyPr/>
        <a:lstStyle/>
        <a:p>
          <a:endParaRPr lang="fr-FR"/>
        </a:p>
      </dgm:t>
    </dgm:pt>
    <dgm:pt modelId="{FED9C3D6-DF9D-4334-84A2-19F026575CA1}" type="sibTrans" cxnId="{8950B937-7C10-40DF-83DD-4536D818C6A9}">
      <dgm:prSet/>
      <dgm:spPr/>
      <dgm:t>
        <a:bodyPr/>
        <a:lstStyle/>
        <a:p>
          <a:endParaRPr lang="fr-FR"/>
        </a:p>
      </dgm:t>
    </dgm:pt>
    <dgm:pt modelId="{DCB5F99B-8CC0-4FAF-BE30-EF5A252ACBB9}">
      <dgm:prSet phldrT="[Texte]" custT="1"/>
      <dgm:spPr/>
      <dgm:t>
        <a:bodyPr/>
        <a:lstStyle/>
        <a:p>
          <a:pPr algn="ctr"/>
          <a:r>
            <a:rPr lang="fr-FR" sz="1800" b="1" dirty="0" smtClean="0"/>
            <a:t>Commerce intra-EU</a:t>
          </a:r>
        </a:p>
        <a:p>
          <a:pPr algn="ctr"/>
          <a:r>
            <a:rPr lang="fr-FR" sz="1600" b="1" dirty="0" smtClean="0"/>
            <a:t>(solidarité)</a:t>
          </a:r>
          <a:endParaRPr lang="fr-FR" sz="1600" b="1" dirty="0"/>
        </a:p>
      </dgm:t>
    </dgm:pt>
    <dgm:pt modelId="{C5C00628-47EE-48D9-83B5-F4C95E9E6363}" type="parTrans" cxnId="{42B84FE3-262E-4B0B-9A0A-ABA2A7E05D45}">
      <dgm:prSet/>
      <dgm:spPr/>
      <dgm:t>
        <a:bodyPr/>
        <a:lstStyle/>
        <a:p>
          <a:endParaRPr lang="fr-FR"/>
        </a:p>
      </dgm:t>
    </dgm:pt>
    <dgm:pt modelId="{7295513F-9AB0-45DD-9899-9B799B6BE9C6}" type="sibTrans" cxnId="{42B84FE3-262E-4B0B-9A0A-ABA2A7E05D45}">
      <dgm:prSet/>
      <dgm:spPr/>
      <dgm:t>
        <a:bodyPr/>
        <a:lstStyle/>
        <a:p>
          <a:endParaRPr lang="fr-FR"/>
        </a:p>
      </dgm:t>
    </dgm:pt>
    <dgm:pt modelId="{B6FB3F4C-AC47-4FFC-B92E-9CA475D01B82}" type="pres">
      <dgm:prSet presAssocID="{31A37F19-C5A7-4105-8D62-77D0B767D9B4}" presName="Name0" presStyleCnt="0">
        <dgm:presLayoutVars>
          <dgm:chMax val="7"/>
          <dgm:resizeHandles val="exact"/>
        </dgm:presLayoutVars>
      </dgm:prSet>
      <dgm:spPr/>
    </dgm:pt>
    <dgm:pt modelId="{8553F126-66D5-4176-BD38-09370432B2AF}" type="pres">
      <dgm:prSet presAssocID="{31A37F19-C5A7-4105-8D62-77D0B767D9B4}" presName="comp1" presStyleCnt="0"/>
      <dgm:spPr/>
    </dgm:pt>
    <dgm:pt modelId="{4FEEB75F-2815-429C-BE10-49789DCB4EF8}" type="pres">
      <dgm:prSet presAssocID="{31A37F19-C5A7-4105-8D62-77D0B767D9B4}" presName="circle1" presStyleLbl="node1" presStyleIdx="0" presStyleCnt="3" custScaleX="102928" custLinFactNeighborX="-492" custLinFactNeighborY="-521"/>
      <dgm:spPr/>
      <dgm:t>
        <a:bodyPr/>
        <a:lstStyle/>
        <a:p>
          <a:endParaRPr lang="fr-FR"/>
        </a:p>
      </dgm:t>
    </dgm:pt>
    <dgm:pt modelId="{1B966A18-D31A-48EA-A4F3-625B6B9B9857}" type="pres">
      <dgm:prSet presAssocID="{31A37F19-C5A7-4105-8D62-77D0B767D9B4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6EF4D7-8AB3-416C-A5B8-0373730288E3}" type="pres">
      <dgm:prSet presAssocID="{31A37F19-C5A7-4105-8D62-77D0B767D9B4}" presName="comp2" presStyleCnt="0"/>
      <dgm:spPr/>
    </dgm:pt>
    <dgm:pt modelId="{81D0125D-6E70-455D-A778-BF6F9DB61F30}" type="pres">
      <dgm:prSet presAssocID="{31A37F19-C5A7-4105-8D62-77D0B767D9B4}" presName="circle2" presStyleLbl="node1" presStyleIdx="1" presStyleCnt="3" custScaleX="117716" custScaleY="84978" custLinFactNeighborX="0" custLinFactNeighborY="6340"/>
      <dgm:spPr/>
      <dgm:t>
        <a:bodyPr/>
        <a:lstStyle/>
        <a:p>
          <a:endParaRPr lang="fr-FR"/>
        </a:p>
      </dgm:t>
    </dgm:pt>
    <dgm:pt modelId="{58C2C8C9-798C-4357-9DF6-78D1507AACF3}" type="pres">
      <dgm:prSet presAssocID="{31A37F19-C5A7-4105-8D62-77D0B767D9B4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CADC1E-AED7-4011-B4E3-B5E3A17A1FD0}" type="pres">
      <dgm:prSet presAssocID="{31A37F19-C5A7-4105-8D62-77D0B767D9B4}" presName="comp3" presStyleCnt="0"/>
      <dgm:spPr/>
    </dgm:pt>
    <dgm:pt modelId="{108ACB19-4C5D-473C-AFE7-FAF94F3D4624}" type="pres">
      <dgm:prSet presAssocID="{31A37F19-C5A7-4105-8D62-77D0B767D9B4}" presName="circle3" presStyleLbl="node1" presStyleIdx="2" presStyleCnt="3" custScaleX="124339" custScaleY="73118" custLinFactNeighborX="-103" custLinFactNeighborY="12855"/>
      <dgm:spPr/>
      <dgm:t>
        <a:bodyPr/>
        <a:lstStyle/>
        <a:p>
          <a:endParaRPr lang="fr-FR"/>
        </a:p>
      </dgm:t>
    </dgm:pt>
    <dgm:pt modelId="{4C5C15FA-260B-4987-8730-4BC33059497B}" type="pres">
      <dgm:prSet presAssocID="{31A37F19-C5A7-4105-8D62-77D0B767D9B4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20E3889-5479-4F6B-B6B1-A6E588D6B357}" type="presOf" srcId="{F254D7F3-7E37-44E2-87D5-2918D24AF87E}" destId="{81D0125D-6E70-455D-A778-BF6F9DB61F30}" srcOrd="0" destOrd="0" presId="urn:microsoft.com/office/officeart/2005/8/layout/venn2"/>
    <dgm:cxn modelId="{42B84FE3-262E-4B0B-9A0A-ABA2A7E05D45}" srcId="{31A37F19-C5A7-4105-8D62-77D0B767D9B4}" destId="{DCB5F99B-8CC0-4FAF-BE30-EF5A252ACBB9}" srcOrd="2" destOrd="0" parTransId="{C5C00628-47EE-48D9-83B5-F4C95E9E6363}" sibTransId="{7295513F-9AB0-45DD-9899-9B799B6BE9C6}"/>
    <dgm:cxn modelId="{77F12077-F1E6-43C4-8DF5-05235985CDF6}" srcId="{31A37F19-C5A7-4105-8D62-77D0B767D9B4}" destId="{71BEF06A-4175-4900-8FB9-11CEFC5C7A2B}" srcOrd="0" destOrd="0" parTransId="{6A9A677A-881C-4BF1-9D0A-C4DEB8E420BA}" sibTransId="{56A124A0-3179-413B-8962-B6DC6B050ED2}"/>
    <dgm:cxn modelId="{8950B937-7C10-40DF-83DD-4536D818C6A9}" srcId="{31A37F19-C5A7-4105-8D62-77D0B767D9B4}" destId="{F254D7F3-7E37-44E2-87D5-2918D24AF87E}" srcOrd="1" destOrd="0" parTransId="{049D436A-ABCD-4A6D-A0B0-F660E5DF14F0}" sibTransId="{FED9C3D6-DF9D-4334-84A2-19F026575CA1}"/>
    <dgm:cxn modelId="{FE118342-7458-4947-A44F-AD1FD70614D5}" type="presOf" srcId="{31A37F19-C5A7-4105-8D62-77D0B767D9B4}" destId="{B6FB3F4C-AC47-4FFC-B92E-9CA475D01B82}" srcOrd="0" destOrd="0" presId="urn:microsoft.com/office/officeart/2005/8/layout/venn2"/>
    <dgm:cxn modelId="{4F139EE5-ECF3-4B1A-8E13-1373C06C10C1}" type="presOf" srcId="{DCB5F99B-8CC0-4FAF-BE30-EF5A252ACBB9}" destId="{108ACB19-4C5D-473C-AFE7-FAF94F3D4624}" srcOrd="0" destOrd="0" presId="urn:microsoft.com/office/officeart/2005/8/layout/venn2"/>
    <dgm:cxn modelId="{4F819171-BA67-4917-AEBE-7E2043B92FFB}" type="presOf" srcId="{71BEF06A-4175-4900-8FB9-11CEFC5C7A2B}" destId="{4FEEB75F-2815-429C-BE10-49789DCB4EF8}" srcOrd="0" destOrd="0" presId="urn:microsoft.com/office/officeart/2005/8/layout/venn2"/>
    <dgm:cxn modelId="{50A8D6FB-E427-44F2-A84F-01F69B057F36}" type="presOf" srcId="{DCB5F99B-8CC0-4FAF-BE30-EF5A252ACBB9}" destId="{4C5C15FA-260B-4987-8730-4BC33059497B}" srcOrd="1" destOrd="0" presId="urn:microsoft.com/office/officeart/2005/8/layout/venn2"/>
    <dgm:cxn modelId="{FAD6ACF9-979A-408C-8B40-B7AA1B8549DB}" type="presOf" srcId="{71BEF06A-4175-4900-8FB9-11CEFC5C7A2B}" destId="{1B966A18-D31A-48EA-A4F3-625B6B9B9857}" srcOrd="1" destOrd="0" presId="urn:microsoft.com/office/officeart/2005/8/layout/venn2"/>
    <dgm:cxn modelId="{5FF97003-AD26-44D8-BCFB-C16D0166EFB6}" type="presOf" srcId="{F254D7F3-7E37-44E2-87D5-2918D24AF87E}" destId="{58C2C8C9-798C-4357-9DF6-78D1507AACF3}" srcOrd="1" destOrd="0" presId="urn:microsoft.com/office/officeart/2005/8/layout/venn2"/>
    <dgm:cxn modelId="{664F59FB-E1FF-4790-81C7-D150CF6BC183}" type="presParOf" srcId="{B6FB3F4C-AC47-4FFC-B92E-9CA475D01B82}" destId="{8553F126-66D5-4176-BD38-09370432B2AF}" srcOrd="0" destOrd="0" presId="urn:microsoft.com/office/officeart/2005/8/layout/venn2"/>
    <dgm:cxn modelId="{699ECDFC-0476-494C-8098-4EFCF7B3A317}" type="presParOf" srcId="{8553F126-66D5-4176-BD38-09370432B2AF}" destId="{4FEEB75F-2815-429C-BE10-49789DCB4EF8}" srcOrd="0" destOrd="0" presId="urn:microsoft.com/office/officeart/2005/8/layout/venn2"/>
    <dgm:cxn modelId="{1C2C2418-C752-4765-8694-EE8E24C0FF64}" type="presParOf" srcId="{8553F126-66D5-4176-BD38-09370432B2AF}" destId="{1B966A18-D31A-48EA-A4F3-625B6B9B9857}" srcOrd="1" destOrd="0" presId="urn:microsoft.com/office/officeart/2005/8/layout/venn2"/>
    <dgm:cxn modelId="{4A36AF09-524B-485D-90A8-710C69CB73F8}" type="presParOf" srcId="{B6FB3F4C-AC47-4FFC-B92E-9CA475D01B82}" destId="{9F6EF4D7-8AB3-416C-A5B8-0373730288E3}" srcOrd="1" destOrd="0" presId="urn:microsoft.com/office/officeart/2005/8/layout/venn2"/>
    <dgm:cxn modelId="{C4AA0E10-7234-4C2D-8315-93BE1F05239B}" type="presParOf" srcId="{9F6EF4D7-8AB3-416C-A5B8-0373730288E3}" destId="{81D0125D-6E70-455D-A778-BF6F9DB61F30}" srcOrd="0" destOrd="0" presId="urn:microsoft.com/office/officeart/2005/8/layout/venn2"/>
    <dgm:cxn modelId="{53A717A9-948C-43E3-9A33-E9934A7F5E70}" type="presParOf" srcId="{9F6EF4D7-8AB3-416C-A5B8-0373730288E3}" destId="{58C2C8C9-798C-4357-9DF6-78D1507AACF3}" srcOrd="1" destOrd="0" presId="urn:microsoft.com/office/officeart/2005/8/layout/venn2"/>
    <dgm:cxn modelId="{71438438-FB27-4718-BB89-5F6061AEC84F}" type="presParOf" srcId="{B6FB3F4C-AC47-4FFC-B92E-9CA475D01B82}" destId="{A5CADC1E-AED7-4011-B4E3-B5E3A17A1FD0}" srcOrd="2" destOrd="0" presId="urn:microsoft.com/office/officeart/2005/8/layout/venn2"/>
    <dgm:cxn modelId="{A5CF0408-4738-4CED-8CD8-8FE7AF7B7BD8}" type="presParOf" srcId="{A5CADC1E-AED7-4011-B4E3-B5E3A17A1FD0}" destId="{108ACB19-4C5D-473C-AFE7-FAF94F3D4624}" srcOrd="0" destOrd="0" presId="urn:microsoft.com/office/officeart/2005/8/layout/venn2"/>
    <dgm:cxn modelId="{144D9DCC-28B7-4BF1-AF2F-10DE69293195}" type="presParOf" srcId="{A5CADC1E-AED7-4011-B4E3-B5E3A17A1FD0}" destId="{4C5C15FA-260B-4987-8730-4BC33059497B}" srcOrd="1" destOrd="0" presId="urn:microsoft.com/office/officeart/2005/8/layout/ven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A37F19-C5A7-4105-8D62-77D0B767D9B4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</dgm:pt>
    <dgm:pt modelId="{71BEF06A-4175-4900-8FB9-11CEFC5C7A2B}">
      <dgm:prSet phldrT="[Texte]" custT="1"/>
      <dgm:spPr/>
      <dgm:t>
        <a:bodyPr/>
        <a:lstStyle/>
        <a:p>
          <a:pPr algn="ctr"/>
          <a:r>
            <a:rPr lang="fr-FR" sz="1800" b="1" dirty="0" smtClean="0"/>
            <a:t>Monde</a:t>
          </a:r>
        </a:p>
        <a:p>
          <a:pPr algn="ctr"/>
          <a:r>
            <a:rPr lang="fr-FR" sz="1600" b="1" dirty="0" smtClean="0"/>
            <a:t>$4 400 Mds</a:t>
          </a:r>
        </a:p>
      </dgm:t>
    </dgm:pt>
    <dgm:pt modelId="{6A9A677A-881C-4BF1-9D0A-C4DEB8E420BA}" type="parTrans" cxnId="{77F12077-F1E6-43C4-8DF5-05235985CDF6}">
      <dgm:prSet/>
      <dgm:spPr/>
      <dgm:t>
        <a:bodyPr/>
        <a:lstStyle/>
        <a:p>
          <a:endParaRPr lang="fr-FR"/>
        </a:p>
      </dgm:t>
    </dgm:pt>
    <dgm:pt modelId="{56A124A0-3179-413B-8962-B6DC6B050ED2}" type="sibTrans" cxnId="{77F12077-F1E6-43C4-8DF5-05235985CDF6}">
      <dgm:prSet/>
      <dgm:spPr/>
      <dgm:t>
        <a:bodyPr/>
        <a:lstStyle/>
        <a:p>
          <a:endParaRPr lang="fr-FR"/>
        </a:p>
      </dgm:t>
    </dgm:pt>
    <dgm:pt modelId="{F254D7F3-7E37-44E2-87D5-2918D24AF87E}">
      <dgm:prSet phldrT="[Texte]" custT="1"/>
      <dgm:spPr/>
      <dgm:t>
        <a:bodyPr/>
        <a:lstStyle/>
        <a:p>
          <a:r>
            <a:rPr lang="fr-FR" sz="1800" b="1" dirty="0" smtClean="0"/>
            <a:t>Europe :</a:t>
          </a:r>
        </a:p>
        <a:p>
          <a:r>
            <a:rPr lang="fr-FR" sz="1600" b="1" dirty="0" smtClean="0"/>
            <a:t>$500 Mds</a:t>
          </a:r>
          <a:endParaRPr lang="fr-FR" sz="1600" b="1" dirty="0"/>
        </a:p>
      </dgm:t>
    </dgm:pt>
    <dgm:pt modelId="{049D436A-ABCD-4A6D-A0B0-F660E5DF14F0}" type="parTrans" cxnId="{8950B937-7C10-40DF-83DD-4536D818C6A9}">
      <dgm:prSet/>
      <dgm:spPr/>
      <dgm:t>
        <a:bodyPr/>
        <a:lstStyle/>
        <a:p>
          <a:endParaRPr lang="fr-FR"/>
        </a:p>
      </dgm:t>
    </dgm:pt>
    <dgm:pt modelId="{FED9C3D6-DF9D-4334-84A2-19F026575CA1}" type="sibTrans" cxnId="{8950B937-7C10-40DF-83DD-4536D818C6A9}">
      <dgm:prSet/>
      <dgm:spPr/>
      <dgm:t>
        <a:bodyPr/>
        <a:lstStyle/>
        <a:p>
          <a:endParaRPr lang="fr-FR"/>
        </a:p>
      </dgm:t>
    </dgm:pt>
    <dgm:pt modelId="{DCB5F99B-8CC0-4FAF-BE30-EF5A252ACBB9}">
      <dgm:prSet phldrT="[Texte]" custT="1"/>
      <dgm:spPr/>
      <dgm:t>
        <a:bodyPr/>
        <a:lstStyle/>
        <a:p>
          <a:pPr algn="just"/>
          <a:r>
            <a:rPr lang="fr-FR" sz="1800" b="1" dirty="0" smtClean="0"/>
            <a:t>France:</a:t>
          </a:r>
        </a:p>
        <a:p>
          <a:pPr algn="just"/>
          <a:r>
            <a:rPr lang="fr-FR" sz="1600" b="1" dirty="0" smtClean="0"/>
            <a:t>$100 Mds</a:t>
          </a:r>
          <a:endParaRPr lang="fr-FR" sz="1600" b="1" dirty="0"/>
        </a:p>
      </dgm:t>
    </dgm:pt>
    <dgm:pt modelId="{C5C00628-47EE-48D9-83B5-F4C95E9E6363}" type="parTrans" cxnId="{42B84FE3-262E-4B0B-9A0A-ABA2A7E05D45}">
      <dgm:prSet/>
      <dgm:spPr/>
      <dgm:t>
        <a:bodyPr/>
        <a:lstStyle/>
        <a:p>
          <a:endParaRPr lang="fr-FR"/>
        </a:p>
      </dgm:t>
    </dgm:pt>
    <dgm:pt modelId="{7295513F-9AB0-45DD-9899-9B799B6BE9C6}" type="sibTrans" cxnId="{42B84FE3-262E-4B0B-9A0A-ABA2A7E05D45}">
      <dgm:prSet/>
      <dgm:spPr/>
      <dgm:t>
        <a:bodyPr/>
        <a:lstStyle/>
        <a:p>
          <a:endParaRPr lang="fr-FR"/>
        </a:p>
      </dgm:t>
    </dgm:pt>
    <dgm:pt modelId="{B6FB3F4C-AC47-4FFC-B92E-9CA475D01B82}" type="pres">
      <dgm:prSet presAssocID="{31A37F19-C5A7-4105-8D62-77D0B767D9B4}" presName="Name0" presStyleCnt="0">
        <dgm:presLayoutVars>
          <dgm:chMax val="7"/>
          <dgm:resizeHandles val="exact"/>
        </dgm:presLayoutVars>
      </dgm:prSet>
      <dgm:spPr/>
    </dgm:pt>
    <dgm:pt modelId="{8553F126-66D5-4176-BD38-09370432B2AF}" type="pres">
      <dgm:prSet presAssocID="{31A37F19-C5A7-4105-8D62-77D0B767D9B4}" presName="comp1" presStyleCnt="0"/>
      <dgm:spPr/>
    </dgm:pt>
    <dgm:pt modelId="{4FEEB75F-2815-429C-BE10-49789DCB4EF8}" type="pres">
      <dgm:prSet presAssocID="{31A37F19-C5A7-4105-8D62-77D0B767D9B4}" presName="circle1" presStyleLbl="node1" presStyleIdx="0" presStyleCnt="3" custLinFactNeighborX="-492" custLinFactNeighborY="-521"/>
      <dgm:spPr/>
      <dgm:t>
        <a:bodyPr/>
        <a:lstStyle/>
        <a:p>
          <a:endParaRPr lang="fr-FR"/>
        </a:p>
      </dgm:t>
    </dgm:pt>
    <dgm:pt modelId="{1B966A18-D31A-48EA-A4F3-625B6B9B9857}" type="pres">
      <dgm:prSet presAssocID="{31A37F19-C5A7-4105-8D62-77D0B767D9B4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6EF4D7-8AB3-416C-A5B8-0373730288E3}" type="pres">
      <dgm:prSet presAssocID="{31A37F19-C5A7-4105-8D62-77D0B767D9B4}" presName="comp2" presStyleCnt="0"/>
      <dgm:spPr/>
    </dgm:pt>
    <dgm:pt modelId="{81D0125D-6E70-455D-A778-BF6F9DB61F30}" type="pres">
      <dgm:prSet presAssocID="{31A37F19-C5A7-4105-8D62-77D0B767D9B4}" presName="circle2" presStyleLbl="node1" presStyleIdx="1" presStyleCnt="3" custScaleX="89258" custScaleY="84978" custLinFactNeighborX="0" custLinFactNeighborY="6340"/>
      <dgm:spPr/>
      <dgm:t>
        <a:bodyPr/>
        <a:lstStyle/>
        <a:p>
          <a:endParaRPr lang="fr-FR"/>
        </a:p>
      </dgm:t>
    </dgm:pt>
    <dgm:pt modelId="{58C2C8C9-798C-4357-9DF6-78D1507AACF3}" type="pres">
      <dgm:prSet presAssocID="{31A37F19-C5A7-4105-8D62-77D0B767D9B4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CADC1E-AED7-4011-B4E3-B5E3A17A1FD0}" type="pres">
      <dgm:prSet presAssocID="{31A37F19-C5A7-4105-8D62-77D0B767D9B4}" presName="comp3" presStyleCnt="0"/>
      <dgm:spPr/>
    </dgm:pt>
    <dgm:pt modelId="{108ACB19-4C5D-473C-AFE7-FAF94F3D4624}" type="pres">
      <dgm:prSet presAssocID="{31A37F19-C5A7-4105-8D62-77D0B767D9B4}" presName="circle3" presStyleLbl="node1" presStyleIdx="2" presStyleCnt="3" custScaleX="97510" custScaleY="73118" custLinFactNeighborX="2240" custLinFactNeighborY="11684"/>
      <dgm:spPr/>
      <dgm:t>
        <a:bodyPr/>
        <a:lstStyle/>
        <a:p>
          <a:endParaRPr lang="fr-FR"/>
        </a:p>
      </dgm:t>
    </dgm:pt>
    <dgm:pt modelId="{4C5C15FA-260B-4987-8730-4BC33059497B}" type="pres">
      <dgm:prSet presAssocID="{31A37F19-C5A7-4105-8D62-77D0B767D9B4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20E3889-5479-4F6B-B6B1-A6E588D6B357}" type="presOf" srcId="{F254D7F3-7E37-44E2-87D5-2918D24AF87E}" destId="{81D0125D-6E70-455D-A778-BF6F9DB61F30}" srcOrd="0" destOrd="0" presId="urn:microsoft.com/office/officeart/2005/8/layout/venn2"/>
    <dgm:cxn modelId="{42B84FE3-262E-4B0B-9A0A-ABA2A7E05D45}" srcId="{31A37F19-C5A7-4105-8D62-77D0B767D9B4}" destId="{DCB5F99B-8CC0-4FAF-BE30-EF5A252ACBB9}" srcOrd="2" destOrd="0" parTransId="{C5C00628-47EE-48D9-83B5-F4C95E9E6363}" sibTransId="{7295513F-9AB0-45DD-9899-9B799B6BE9C6}"/>
    <dgm:cxn modelId="{77F12077-F1E6-43C4-8DF5-05235985CDF6}" srcId="{31A37F19-C5A7-4105-8D62-77D0B767D9B4}" destId="{71BEF06A-4175-4900-8FB9-11CEFC5C7A2B}" srcOrd="0" destOrd="0" parTransId="{6A9A677A-881C-4BF1-9D0A-C4DEB8E420BA}" sibTransId="{56A124A0-3179-413B-8962-B6DC6B050ED2}"/>
    <dgm:cxn modelId="{8950B937-7C10-40DF-83DD-4536D818C6A9}" srcId="{31A37F19-C5A7-4105-8D62-77D0B767D9B4}" destId="{F254D7F3-7E37-44E2-87D5-2918D24AF87E}" srcOrd="1" destOrd="0" parTransId="{049D436A-ABCD-4A6D-A0B0-F660E5DF14F0}" sibTransId="{FED9C3D6-DF9D-4334-84A2-19F026575CA1}"/>
    <dgm:cxn modelId="{FE118342-7458-4947-A44F-AD1FD70614D5}" type="presOf" srcId="{31A37F19-C5A7-4105-8D62-77D0B767D9B4}" destId="{B6FB3F4C-AC47-4FFC-B92E-9CA475D01B82}" srcOrd="0" destOrd="0" presId="urn:microsoft.com/office/officeart/2005/8/layout/venn2"/>
    <dgm:cxn modelId="{4F139EE5-ECF3-4B1A-8E13-1373C06C10C1}" type="presOf" srcId="{DCB5F99B-8CC0-4FAF-BE30-EF5A252ACBB9}" destId="{108ACB19-4C5D-473C-AFE7-FAF94F3D4624}" srcOrd="0" destOrd="0" presId="urn:microsoft.com/office/officeart/2005/8/layout/venn2"/>
    <dgm:cxn modelId="{4F819171-BA67-4917-AEBE-7E2043B92FFB}" type="presOf" srcId="{71BEF06A-4175-4900-8FB9-11CEFC5C7A2B}" destId="{4FEEB75F-2815-429C-BE10-49789DCB4EF8}" srcOrd="0" destOrd="0" presId="urn:microsoft.com/office/officeart/2005/8/layout/venn2"/>
    <dgm:cxn modelId="{50A8D6FB-E427-44F2-A84F-01F69B057F36}" type="presOf" srcId="{DCB5F99B-8CC0-4FAF-BE30-EF5A252ACBB9}" destId="{4C5C15FA-260B-4987-8730-4BC33059497B}" srcOrd="1" destOrd="0" presId="urn:microsoft.com/office/officeart/2005/8/layout/venn2"/>
    <dgm:cxn modelId="{FAD6ACF9-979A-408C-8B40-B7AA1B8549DB}" type="presOf" srcId="{71BEF06A-4175-4900-8FB9-11CEFC5C7A2B}" destId="{1B966A18-D31A-48EA-A4F3-625B6B9B9857}" srcOrd="1" destOrd="0" presId="urn:microsoft.com/office/officeart/2005/8/layout/venn2"/>
    <dgm:cxn modelId="{5FF97003-AD26-44D8-BCFB-C16D0166EFB6}" type="presOf" srcId="{F254D7F3-7E37-44E2-87D5-2918D24AF87E}" destId="{58C2C8C9-798C-4357-9DF6-78D1507AACF3}" srcOrd="1" destOrd="0" presId="urn:microsoft.com/office/officeart/2005/8/layout/venn2"/>
    <dgm:cxn modelId="{664F59FB-E1FF-4790-81C7-D150CF6BC183}" type="presParOf" srcId="{B6FB3F4C-AC47-4FFC-B92E-9CA475D01B82}" destId="{8553F126-66D5-4176-BD38-09370432B2AF}" srcOrd="0" destOrd="0" presId="urn:microsoft.com/office/officeart/2005/8/layout/venn2"/>
    <dgm:cxn modelId="{699ECDFC-0476-494C-8098-4EFCF7B3A317}" type="presParOf" srcId="{8553F126-66D5-4176-BD38-09370432B2AF}" destId="{4FEEB75F-2815-429C-BE10-49789DCB4EF8}" srcOrd="0" destOrd="0" presId="urn:microsoft.com/office/officeart/2005/8/layout/venn2"/>
    <dgm:cxn modelId="{1C2C2418-C752-4765-8694-EE8E24C0FF64}" type="presParOf" srcId="{8553F126-66D5-4176-BD38-09370432B2AF}" destId="{1B966A18-D31A-48EA-A4F3-625B6B9B9857}" srcOrd="1" destOrd="0" presId="urn:microsoft.com/office/officeart/2005/8/layout/venn2"/>
    <dgm:cxn modelId="{4A36AF09-524B-485D-90A8-710C69CB73F8}" type="presParOf" srcId="{B6FB3F4C-AC47-4FFC-B92E-9CA475D01B82}" destId="{9F6EF4D7-8AB3-416C-A5B8-0373730288E3}" srcOrd="1" destOrd="0" presId="urn:microsoft.com/office/officeart/2005/8/layout/venn2"/>
    <dgm:cxn modelId="{C4AA0E10-7234-4C2D-8315-93BE1F05239B}" type="presParOf" srcId="{9F6EF4D7-8AB3-416C-A5B8-0373730288E3}" destId="{81D0125D-6E70-455D-A778-BF6F9DB61F30}" srcOrd="0" destOrd="0" presId="urn:microsoft.com/office/officeart/2005/8/layout/venn2"/>
    <dgm:cxn modelId="{53A717A9-948C-43E3-9A33-E9934A7F5E70}" type="presParOf" srcId="{9F6EF4D7-8AB3-416C-A5B8-0373730288E3}" destId="{58C2C8C9-798C-4357-9DF6-78D1507AACF3}" srcOrd="1" destOrd="0" presId="urn:microsoft.com/office/officeart/2005/8/layout/venn2"/>
    <dgm:cxn modelId="{71438438-FB27-4718-BB89-5F6061AEC84F}" type="presParOf" srcId="{B6FB3F4C-AC47-4FFC-B92E-9CA475D01B82}" destId="{A5CADC1E-AED7-4011-B4E3-B5E3A17A1FD0}" srcOrd="2" destOrd="0" presId="urn:microsoft.com/office/officeart/2005/8/layout/venn2"/>
    <dgm:cxn modelId="{A5CF0408-4738-4CED-8CD8-8FE7AF7B7BD8}" type="presParOf" srcId="{A5CADC1E-AED7-4011-B4E3-B5E3A17A1FD0}" destId="{108ACB19-4C5D-473C-AFE7-FAF94F3D4624}" srcOrd="0" destOrd="0" presId="urn:microsoft.com/office/officeart/2005/8/layout/venn2"/>
    <dgm:cxn modelId="{144D9DCC-28B7-4BF1-AF2F-10DE69293195}" type="presParOf" srcId="{A5CADC1E-AED7-4011-B4E3-B5E3A17A1FD0}" destId="{4C5C15FA-260B-4987-8730-4BC33059497B}" srcOrd="1" destOrd="0" presId="urn:microsoft.com/office/officeart/2005/8/layout/ven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4BE8B-377C-418E-B5FA-325D727054C8}">
      <dsp:nvSpPr>
        <dsp:cNvPr id="0" name=""/>
        <dsp:cNvSpPr/>
      </dsp:nvSpPr>
      <dsp:spPr>
        <a:xfrm>
          <a:off x="50222" y="326981"/>
          <a:ext cx="7117009" cy="450612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43753-7320-4DEF-96D7-44B1E4517B33}">
      <dsp:nvSpPr>
        <dsp:cNvPr id="0" name=""/>
        <dsp:cNvSpPr/>
      </dsp:nvSpPr>
      <dsp:spPr>
        <a:xfrm>
          <a:off x="705050" y="3681126"/>
          <a:ext cx="166337" cy="1663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17945-ACA4-4E3D-ACF2-CD16653FE93E}">
      <dsp:nvSpPr>
        <dsp:cNvPr id="0" name=""/>
        <dsp:cNvSpPr/>
      </dsp:nvSpPr>
      <dsp:spPr>
        <a:xfrm>
          <a:off x="841590" y="3752720"/>
          <a:ext cx="3062996" cy="1075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13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noProof="0" dirty="0" smtClean="0"/>
            <a:t>Printemps arabe</a:t>
          </a:r>
          <a:endParaRPr lang="fr-FR" sz="1600" kern="1200" noProof="0" dirty="0"/>
        </a:p>
      </dsp:txBody>
      <dsp:txXfrm>
        <a:off x="841590" y="3752720"/>
        <a:ext cx="3062996" cy="1075770"/>
      </dsp:txXfrm>
    </dsp:sp>
    <dsp:sp modelId="{CCCE543C-1CC5-4968-A8EA-70EA2BD778BA}">
      <dsp:nvSpPr>
        <dsp:cNvPr id="0" name=""/>
        <dsp:cNvSpPr/>
      </dsp:nvSpPr>
      <dsp:spPr>
        <a:xfrm>
          <a:off x="1605443" y="2815989"/>
          <a:ext cx="260354" cy="260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D4A9D-AF39-4745-BCD8-C05E868A651F}">
      <dsp:nvSpPr>
        <dsp:cNvPr id="0" name=""/>
        <dsp:cNvSpPr/>
      </dsp:nvSpPr>
      <dsp:spPr>
        <a:xfrm>
          <a:off x="1735620" y="2946167"/>
          <a:ext cx="1200523" cy="1893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95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noProof="0" dirty="0" smtClean="0"/>
            <a:t>Crimée</a:t>
          </a:r>
          <a:endParaRPr lang="fr-FR" sz="1800" kern="1200" noProof="0" dirty="0"/>
        </a:p>
      </dsp:txBody>
      <dsp:txXfrm>
        <a:off x="1735620" y="2946167"/>
        <a:ext cx="1200523" cy="1893898"/>
      </dsp:txXfrm>
    </dsp:sp>
    <dsp:sp modelId="{80AF93D1-75E8-4269-8FD7-2C425826E524}">
      <dsp:nvSpPr>
        <dsp:cNvPr id="0" name=""/>
        <dsp:cNvSpPr/>
      </dsp:nvSpPr>
      <dsp:spPr>
        <a:xfrm>
          <a:off x="2762574" y="2126231"/>
          <a:ext cx="347139" cy="347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22ED7-75B6-448A-ADDB-3F48874CDB28}">
      <dsp:nvSpPr>
        <dsp:cNvPr id="0" name=""/>
        <dsp:cNvSpPr/>
      </dsp:nvSpPr>
      <dsp:spPr>
        <a:xfrm>
          <a:off x="2936144" y="2299800"/>
          <a:ext cx="1395789" cy="2540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94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noProof="0" dirty="0" err="1" smtClean="0"/>
            <a:t>Brexit</a:t>
          </a:r>
          <a:r>
            <a:rPr lang="en-GB" sz="1800" kern="1200" noProof="0" dirty="0" smtClean="0"/>
            <a:t>, Trump</a:t>
          </a:r>
          <a:endParaRPr lang="en-GB" sz="1800" kern="1200" noProof="0" dirty="0"/>
        </a:p>
      </dsp:txBody>
      <dsp:txXfrm>
        <a:off x="2936144" y="2299800"/>
        <a:ext cx="1395789" cy="2540265"/>
      </dsp:txXfrm>
    </dsp:sp>
    <dsp:sp modelId="{C22B46FB-A0B5-4270-958D-7673FC744D39}">
      <dsp:nvSpPr>
        <dsp:cNvPr id="0" name=""/>
        <dsp:cNvSpPr/>
      </dsp:nvSpPr>
      <dsp:spPr>
        <a:xfrm>
          <a:off x="4107740" y="1587441"/>
          <a:ext cx="448388" cy="4483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0E6F3-27CE-4D27-BFC7-E1E35DA2F724}">
      <dsp:nvSpPr>
        <dsp:cNvPr id="0" name=""/>
        <dsp:cNvSpPr/>
      </dsp:nvSpPr>
      <dsp:spPr>
        <a:xfrm>
          <a:off x="4049594" y="2018659"/>
          <a:ext cx="1624612" cy="3028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59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noProof="0" dirty="0" smtClean="0"/>
            <a:t>Guerre commerciale</a:t>
          </a:r>
          <a:endParaRPr lang="fr-FR" sz="1800" kern="1200" noProof="0" dirty="0"/>
        </a:p>
      </dsp:txBody>
      <dsp:txXfrm>
        <a:off x="4049594" y="2018659"/>
        <a:ext cx="1624612" cy="3028430"/>
      </dsp:txXfrm>
    </dsp:sp>
    <dsp:sp modelId="{5CE69F8A-107E-4CF2-8F15-DC4B130F04D3}">
      <dsp:nvSpPr>
        <dsp:cNvPr id="0" name=""/>
        <dsp:cNvSpPr/>
      </dsp:nvSpPr>
      <dsp:spPr>
        <a:xfrm>
          <a:off x="5492681" y="1227646"/>
          <a:ext cx="571333" cy="5713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0CEBB-B08B-4CCA-A815-78AD2D66F371}">
      <dsp:nvSpPr>
        <dsp:cNvPr id="0" name=""/>
        <dsp:cNvSpPr/>
      </dsp:nvSpPr>
      <dsp:spPr>
        <a:xfrm>
          <a:off x="5501461" y="1962640"/>
          <a:ext cx="2000188" cy="3027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2738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noProof="0" dirty="0" smtClean="0"/>
            <a:t>Guerre en Ukraine</a:t>
          </a:r>
          <a:endParaRPr lang="en-GB" sz="1800" kern="1200" noProof="0" dirty="0"/>
        </a:p>
      </dsp:txBody>
      <dsp:txXfrm>
        <a:off x="5501461" y="1962640"/>
        <a:ext cx="2000188" cy="30279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EB75F-2815-429C-BE10-49789DCB4EF8}">
      <dsp:nvSpPr>
        <dsp:cNvPr id="0" name=""/>
        <dsp:cNvSpPr/>
      </dsp:nvSpPr>
      <dsp:spPr>
        <a:xfrm>
          <a:off x="0" y="0"/>
          <a:ext cx="4761641" cy="46261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Commerce avec le RDM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(efficacité vs résilience)</a:t>
          </a:r>
        </a:p>
      </dsp:txBody>
      <dsp:txXfrm>
        <a:off x="1548723" y="231309"/>
        <a:ext cx="1664193" cy="693928"/>
      </dsp:txXfrm>
    </dsp:sp>
    <dsp:sp modelId="{81D0125D-6E70-455D-A778-BF6F9DB61F30}">
      <dsp:nvSpPr>
        <dsp:cNvPr id="0" name=""/>
        <dsp:cNvSpPr/>
      </dsp:nvSpPr>
      <dsp:spPr>
        <a:xfrm>
          <a:off x="338666" y="1637126"/>
          <a:ext cx="4084321" cy="2948430"/>
        </a:xfrm>
        <a:prstGeom prst="ellipse">
          <a:avLst/>
        </a:prstGeom>
        <a:solidFill>
          <a:schemeClr val="accent5">
            <a:hueOff val="-23854"/>
            <a:satOff val="-29167"/>
            <a:lumOff val="21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Mondialisation des Amis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(proximité de valeurs)</a:t>
          </a:r>
          <a:endParaRPr lang="fr-FR" sz="1600" b="1" kern="1200" dirty="0"/>
        </a:p>
      </dsp:txBody>
      <dsp:txXfrm>
        <a:off x="1429180" y="1821403"/>
        <a:ext cx="1903293" cy="552830"/>
      </dsp:txXfrm>
    </dsp:sp>
    <dsp:sp modelId="{108ACB19-4C5D-473C-AFE7-FAF94F3D4624}">
      <dsp:nvSpPr>
        <dsp:cNvPr id="0" name=""/>
        <dsp:cNvSpPr/>
      </dsp:nvSpPr>
      <dsp:spPr>
        <a:xfrm>
          <a:off x="940405" y="2921344"/>
          <a:ext cx="2876077" cy="1691287"/>
        </a:xfrm>
        <a:prstGeom prst="ellipse">
          <a:avLst/>
        </a:prstGeom>
        <a:solidFill>
          <a:schemeClr val="accent5">
            <a:hueOff val="-47708"/>
            <a:satOff val="-58333"/>
            <a:lumOff val="4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Commerce intra-EU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(solidarité)</a:t>
          </a:r>
          <a:endParaRPr lang="fr-FR" sz="1600" b="1" kern="1200" dirty="0"/>
        </a:p>
      </dsp:txBody>
      <dsp:txXfrm>
        <a:off x="1361597" y="3344166"/>
        <a:ext cx="2033693" cy="8456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EB75F-2815-429C-BE10-49789DCB4EF8}">
      <dsp:nvSpPr>
        <dsp:cNvPr id="0" name=""/>
        <dsp:cNvSpPr/>
      </dsp:nvSpPr>
      <dsp:spPr>
        <a:xfrm>
          <a:off x="0" y="18"/>
          <a:ext cx="3851155" cy="38511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Monde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$4 400 Mds</a:t>
          </a:r>
        </a:p>
      </dsp:txBody>
      <dsp:txXfrm>
        <a:off x="1252588" y="192576"/>
        <a:ext cx="1345978" cy="577673"/>
      </dsp:txXfrm>
    </dsp:sp>
    <dsp:sp modelId="{81D0125D-6E70-455D-A778-BF6F9DB61F30}">
      <dsp:nvSpPr>
        <dsp:cNvPr id="0" name=""/>
        <dsp:cNvSpPr/>
      </dsp:nvSpPr>
      <dsp:spPr>
        <a:xfrm>
          <a:off x="636528" y="1382939"/>
          <a:ext cx="2578097" cy="2454475"/>
        </a:xfrm>
        <a:prstGeom prst="ellipse">
          <a:avLst/>
        </a:prstGeom>
        <a:solidFill>
          <a:schemeClr val="accent5">
            <a:hueOff val="-23854"/>
            <a:satOff val="-29167"/>
            <a:lumOff val="21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Europe 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$500 Mds</a:t>
          </a:r>
          <a:endParaRPr lang="fr-FR" sz="1600" b="1" kern="1200" dirty="0"/>
        </a:p>
      </dsp:txBody>
      <dsp:txXfrm>
        <a:off x="1324880" y="1536344"/>
        <a:ext cx="1201393" cy="460214"/>
      </dsp:txXfrm>
    </dsp:sp>
    <dsp:sp modelId="{108ACB19-4C5D-473C-AFE7-FAF94F3D4624}">
      <dsp:nvSpPr>
        <dsp:cNvPr id="0" name=""/>
        <dsp:cNvSpPr/>
      </dsp:nvSpPr>
      <dsp:spPr>
        <a:xfrm>
          <a:off x="1029895" y="2429462"/>
          <a:ext cx="1877630" cy="1407943"/>
        </a:xfrm>
        <a:prstGeom prst="ellipse">
          <a:avLst/>
        </a:prstGeom>
        <a:solidFill>
          <a:schemeClr val="accent5">
            <a:hueOff val="-47708"/>
            <a:satOff val="-58333"/>
            <a:lumOff val="4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/>
            <a:t>France: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$100 Mds</a:t>
          </a:r>
          <a:endParaRPr lang="fr-FR" sz="1600" b="1" kern="1200" dirty="0"/>
        </a:p>
      </dsp:txBody>
      <dsp:txXfrm>
        <a:off x="1304867" y="2781448"/>
        <a:ext cx="1327685" cy="703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0.08421</cdr:x>
      <cdr:y>0</cdr:y>
    </cdr:from>
    <cdr:to>
      <cdr:x>0.37141</cdr:x>
      <cdr:y>0.18065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87266" y="0"/>
          <a:ext cx="1320766" cy="4054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000" dirty="0" smtClean="0">
              <a:solidFill>
                <a:schemeClr val="tx1"/>
              </a:solidFill>
            </a:rPr>
            <a:t>Nombre de personnes (100’)</a:t>
          </a:r>
          <a:endParaRPr lang="fr-FR" sz="1000" dirty="0">
            <a:solidFill>
              <a:schemeClr val="tx1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0.09991</cdr:x>
      <cdr:y>0.86759</cdr:y>
    </cdr:from>
    <cdr:to>
      <cdr:x>0.18233</cdr:x>
      <cdr:y>0.86759</cdr:y>
    </cdr:to>
    <cdr:sp macro="" textlink="">
      <cdr:nvSpPr>
        <cdr:cNvPr id="36865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9982" y="1994743"/>
          <a:ext cx="360314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sz="800" b="0" i="0">
            <a:solidFill>
              <a:srgbClr val="000000"/>
            </a:solidFill>
            <a:latin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0.09991</cdr:x>
      <cdr:y>0.86759</cdr:y>
    </cdr:from>
    <cdr:to>
      <cdr:x>0.18233</cdr:x>
      <cdr:y>0.86759</cdr:y>
    </cdr:to>
    <cdr:sp macro="" textlink="">
      <cdr:nvSpPr>
        <cdr:cNvPr id="25" name="Rectangle 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9982" y="1994743"/>
          <a:ext cx="360314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sz="800" b="0" i="0">
            <a:solidFill>
              <a:srgbClr val="000000"/>
            </a:solidFill>
            <a:latin typeface="arial" panose="020B060402020202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0.75523</cdr:x>
      <cdr:y>0.04012</cdr:y>
    </cdr:from>
    <cdr:to>
      <cdr:x>0.9037</cdr:x>
      <cdr:y>0.94652</cdr:y>
    </cdr:to>
    <cdr:sp macro="" textlink="">
      <cdr:nvSpPr>
        <cdr:cNvPr id="2" name="Flèche vers le bas 1"/>
        <cdr:cNvSpPr/>
      </cdr:nvSpPr>
      <cdr:spPr>
        <a:xfrm xmlns:a="http://schemas.openxmlformats.org/drawingml/2006/main">
          <a:off x="3452902" y="167667"/>
          <a:ext cx="678831" cy="3787958"/>
        </a:xfrm>
        <a:prstGeom xmlns:a="http://schemas.openxmlformats.org/drawingml/2006/main" prst="downArrow">
          <a:avLst/>
        </a:prstGeom>
        <a:gradFill xmlns:a="http://schemas.openxmlformats.org/drawingml/2006/main" flip="none" rotWithShape="1">
          <a:gsLst>
            <a:gs pos="0">
              <a:schemeClr val="dk1">
                <a:tint val="66000"/>
                <a:satMod val="160000"/>
              </a:schemeClr>
            </a:gs>
            <a:gs pos="50000">
              <a:schemeClr val="dk1">
                <a:tint val="44500"/>
                <a:satMod val="160000"/>
              </a:schemeClr>
            </a:gs>
            <a:gs pos="100000">
              <a:schemeClr val="dk1">
                <a:tint val="23500"/>
                <a:satMod val="160000"/>
              </a:schemeClr>
            </a:gs>
          </a:gsLst>
          <a:lin ang="135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0.09183</cdr:x>
      <cdr:y>0.02178</cdr:y>
    </cdr:from>
    <cdr:to>
      <cdr:x>0.3687</cdr:x>
      <cdr:y>0.1956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438066" y="50800"/>
          <a:ext cx="1320766" cy="4054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 sz="1000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0.10051</cdr:x>
      <cdr:y>0</cdr:y>
    </cdr:from>
    <cdr:to>
      <cdr:x>0.32898</cdr:x>
      <cdr:y>0.06242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78887" y="0"/>
          <a:ext cx="1315844" cy="2787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200" dirty="0" smtClean="0">
              <a:solidFill>
                <a:schemeClr val="tx1"/>
              </a:solidFill>
            </a:rPr>
            <a:t>% PIB</a:t>
          </a:r>
          <a:endParaRPr lang="fr-FR" sz="1200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0.05745</cdr:x>
      <cdr:y>0.19299</cdr:y>
    </cdr:from>
    <cdr:to>
      <cdr:x>0.98841</cdr:x>
      <cdr:y>0.20236</cdr:y>
    </cdr:to>
    <cdr:cxnSp macro="">
      <cdr:nvCxnSpPr>
        <cdr:cNvPr id="3" name="Connecteur droit 2"/>
        <cdr:cNvCxnSpPr/>
      </cdr:nvCxnSpPr>
      <cdr:spPr>
        <a:xfrm xmlns:a="http://schemas.openxmlformats.org/drawingml/2006/main" flipV="1">
          <a:off x="627578" y="864066"/>
          <a:ext cx="10169054" cy="41945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chemeClr val="tx1">
              <a:lumMod val="50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0.09001</cdr:x>
      <cdr:y>0</cdr:y>
    </cdr:from>
    <cdr:to>
      <cdr:x>0.64647</cdr:x>
      <cdr:y>0.0553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25374" y="-2087592"/>
          <a:ext cx="3248112" cy="234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tx1"/>
              </a:solidFill>
            </a:rPr>
            <a:t>Revenu Disponible nominal, T4 20219 =100</a:t>
          </a:r>
          <a:endParaRPr lang="fr-FR" sz="1200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0.09676</cdr:x>
      <cdr:y>0.43162</cdr:y>
    </cdr:from>
    <cdr:to>
      <cdr:x>0.95</cdr:x>
      <cdr:y>0.43585</cdr:y>
    </cdr:to>
    <cdr:cxnSp macro="">
      <cdr:nvCxnSpPr>
        <cdr:cNvPr id="3" name="Connecteur droit 2"/>
        <cdr:cNvCxnSpPr/>
      </cdr:nvCxnSpPr>
      <cdr:spPr>
        <a:xfrm xmlns:a="http://schemas.openxmlformats.org/drawingml/2006/main" flipV="1">
          <a:off x="478367" y="1061552"/>
          <a:ext cx="4218295" cy="1040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0.07224</cdr:x>
      <cdr:y>0</cdr:y>
    </cdr:from>
    <cdr:to>
      <cdr:x>0.62201</cdr:x>
      <cdr:y>0.05706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416060" y="-1960562"/>
          <a:ext cx="3166533" cy="242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dirty="0" smtClean="0">
              <a:solidFill>
                <a:schemeClr val="tx1"/>
              </a:solidFill>
            </a:rPr>
            <a:t>Indice Volume T4 20219 =100</a:t>
          </a:r>
          <a:endParaRPr lang="fr-FR" sz="1000" dirty="0">
            <a:solidFill>
              <a:schemeClr val="tx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0.08939</cdr:x>
      <cdr:y>0</cdr:y>
    </cdr:from>
    <cdr:to>
      <cdr:x>0.61794</cdr:x>
      <cdr:y>0.08681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514850" y="-1960563"/>
          <a:ext cx="3044158" cy="347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0" i="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rPr>
            <a:t>%, par rapport à T4 2019</a:t>
          </a:r>
          <a:endParaRPr lang="fr-FR" sz="1000" b="0" i="0" dirty="0">
            <a:solidFill>
              <a:schemeClr val="tx1"/>
            </a:solidFill>
            <a:effectLst/>
            <a:latin typeface="arial" panose="020B06040202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0.55002</cdr:x>
      <cdr:y>0.01722</cdr:y>
    </cdr:from>
    <cdr:to>
      <cdr:x>1</cdr:x>
      <cdr:y>0.84482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168020" y="72748"/>
          <a:ext cx="2591843" cy="34964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  <a:alpha val="38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0.0453</cdr:x>
      <cdr:y>0</cdr:y>
    </cdr:from>
    <cdr:to>
      <cdr:x>0.14506</cdr:x>
      <cdr:y>0.06397</cdr:y>
    </cdr:to>
    <cdr:sp macro="" textlink="">
      <cdr:nvSpPr>
        <cdr:cNvPr id="2" name="ZoneTexte 17"/>
        <cdr:cNvSpPr txBox="1"/>
      </cdr:nvSpPr>
      <cdr:spPr>
        <a:xfrm xmlns:a="http://schemas.openxmlformats.org/drawingml/2006/main">
          <a:off x="264442" y="-1960562"/>
          <a:ext cx="582309" cy="276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/>
            <a:t>a/a%</a:t>
          </a:r>
          <a:endParaRPr lang="fr-FR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14298-844D-4482-9198-6531B017E905}" type="datetimeFigureOut">
              <a:rPr lang="fr-FR" smtClean="0"/>
              <a:t>21/09/2022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6B801-0B3D-4AE5-8F4F-E82976E624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60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302119" y="4778723"/>
            <a:ext cx="5815789" cy="4450163"/>
          </a:xfrm>
        </p:spPr>
        <p:txBody>
          <a:bodyPr/>
          <a:lstStyle/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984766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6B801-0B3D-4AE5-8F4F-E82976E62407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0838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6B801-0B3D-4AE5-8F4F-E82976E6240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354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6B801-0B3D-4AE5-8F4F-E82976E62407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3355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6424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6B801-0B3D-4AE5-8F4F-E82976E6240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921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3EC00-6CD7-486B-821A-F5C6C915A853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sp>
        <p:nvSpPr>
          <p:cNvPr id="5" name="Espace réservé des notes 2"/>
          <p:cNvSpPr>
            <a:spLocks noGrp="1"/>
          </p:cNvSpPr>
          <p:nvPr>
            <p:ph type="body" sz="quarter" idx="11"/>
          </p:nvPr>
        </p:nvSpPr>
        <p:spPr>
          <a:xfrm>
            <a:off x="526233" y="4642765"/>
            <a:ext cx="5604716" cy="2819084"/>
          </a:xfrm>
        </p:spPr>
        <p:txBody>
          <a:bodyPr/>
          <a:lstStyle/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500027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6B801-0B3D-4AE5-8F4F-E82976E6240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061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fr/app/etudes-eco/id541057013?mt=8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ortaileco.ca-sa.adsi.credit-agricole.fr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play.google.com/store/apps/details?id=fr.creditagricole.etudeseco" TargetMode="Externa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itunes.apple.com/fr/app/etudes-eco/id541057013?mt=8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etudes-economiques.credit-agricole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play.google.com/store/apps/details?id=fr.creditagricole.etudeseco" TargetMode="Externa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ileco.ca-sa.adsi.credit-agricole.fr/en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s://play.google.com/store/apps/details?id=fr.creditagricole.etudeseco" TargetMode="External"/><Relationship Id="rId4" Type="http://schemas.openxmlformats.org/officeDocument/2006/relationships/hyperlink" Target="https://itunes.apple.com/fr/app/etudes-eco/id541057013?mt=8" TargetMode="Externa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lay.google.com/store/apps/details?id=fr.creditagricole.etudeseco" TargetMode="External"/><Relationship Id="rId5" Type="http://schemas.openxmlformats.org/officeDocument/2006/relationships/hyperlink" Target="https://itunes.apple.com/fr/app/etudes-eco/id541057013?mt=8" TargetMode="External"/><Relationship Id="rId4" Type="http://schemas.openxmlformats.org/officeDocument/2006/relationships/hyperlink" Target="http://economic-research.credit-agricole.com/" TargetMode="Externa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73736" y="172620"/>
            <a:ext cx="11428721" cy="45302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Insérer le titre de la partie</a:t>
            </a:r>
            <a:endParaRPr lang="fr-FR" dirty="0"/>
          </a:p>
        </p:txBody>
      </p:sp>
      <p:sp>
        <p:nvSpPr>
          <p:cNvPr id="4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276725" y="625643"/>
            <a:ext cx="11425596" cy="503237"/>
          </a:xfrm>
          <a:noFill/>
        </p:spPr>
        <p:txBody>
          <a:bodyPr>
            <a:noAutofit/>
          </a:bodyPr>
          <a:lstStyle>
            <a:lvl1pPr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fr-FR" sz="2400" b="1" kern="1200" cap="all" baseline="0" noProof="0" dirty="0" smtClean="0">
                <a:solidFill>
                  <a:srgbClr val="006A4E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Insérer le titre de la page</a:t>
            </a:r>
          </a:p>
        </p:txBody>
      </p:sp>
    </p:spTree>
    <p:extLst>
      <p:ext uri="{BB962C8B-B14F-4D97-AF65-F5344CB8AC3E}">
        <p14:creationId xmlns:p14="http://schemas.microsoft.com/office/powerpoint/2010/main" val="31147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texte + graph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73736" y="172620"/>
            <a:ext cx="11378281" cy="453022"/>
          </a:xfrm>
        </p:spPr>
        <p:txBody>
          <a:bodyPr/>
          <a:lstStyle/>
          <a:p>
            <a:r>
              <a:rPr lang="fr-FR" dirty="0" smtClean="0"/>
              <a:t>Insérer le titre de la partie</a:t>
            </a:r>
            <a:endParaRPr lang="fr-FR" dirty="0"/>
          </a:p>
        </p:txBody>
      </p:sp>
      <p:sp>
        <p:nvSpPr>
          <p:cNvPr id="4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266732" y="642638"/>
            <a:ext cx="11375169" cy="503237"/>
          </a:xfrm>
        </p:spPr>
        <p:txBody>
          <a:bodyPr>
            <a:no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fr-FR" sz="2400" b="1" kern="1200" cap="all" baseline="0" noProof="0" dirty="0" smtClean="0">
                <a:solidFill>
                  <a:srgbClr val="006A4E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dirty="0" smtClean="0"/>
              <a:t>Insérer le titre de la page</a:t>
            </a:r>
          </a:p>
        </p:txBody>
      </p:sp>
      <p:sp>
        <p:nvSpPr>
          <p:cNvPr id="5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403649" y="1392277"/>
            <a:ext cx="4932849" cy="4795241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niveau 1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6" hasCustomPrompt="1"/>
          </p:nvPr>
        </p:nvSpPr>
        <p:spPr>
          <a:xfrm>
            <a:off x="5882453" y="1392276"/>
            <a:ext cx="5759449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400" b="1" i="0" u="none" strike="noStrike" kern="1200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defRPr>
            </a:lvl1pPr>
            <a:lvl2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300" b="0" i="1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2pPr>
            <a:lvl3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3pPr>
            <a:lvl4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4pPr>
            <a:lvl5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6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5pPr>
          </a:lstStyle>
          <a:p>
            <a:pPr lvl="0"/>
            <a:r>
              <a:rPr lang="fr-FR" noProof="0" dirty="0" smtClean="0"/>
              <a:t>Titre du graphique</a:t>
            </a:r>
          </a:p>
        </p:txBody>
      </p:sp>
      <p:sp>
        <p:nvSpPr>
          <p:cNvPr id="10" name="Espace réservé du graphique 10"/>
          <p:cNvSpPr>
            <a:spLocks noGrp="1"/>
          </p:cNvSpPr>
          <p:nvPr>
            <p:ph type="chart" sz="quarter" idx="17" hasCustomPrompt="1"/>
          </p:nvPr>
        </p:nvSpPr>
        <p:spPr>
          <a:xfrm>
            <a:off x="5882452" y="1943671"/>
            <a:ext cx="5760000" cy="4000444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 b="0" i="1" baseline="0">
                <a:sym typeface="Wingdings" panose="05000000000000000000" pitchFamily="2" charset="2"/>
              </a:defRPr>
            </a:lvl1pPr>
          </a:lstStyle>
          <a:p>
            <a:r>
              <a:rPr lang="fr-FR" noProof="0" dirty="0" smtClean="0"/>
              <a:t>Cliquez dans la zone pour coller votre graphique en tant qu’objet</a:t>
            </a:r>
            <a:endParaRPr lang="fr-FR" noProof="0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5882619" y="5971493"/>
            <a:ext cx="5760640" cy="21602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0" i="1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900"/>
            </a:lvl2pPr>
            <a:lvl3pPr marL="650875" indent="0">
              <a:buNone/>
              <a:defRPr sz="900"/>
            </a:lvl3pPr>
            <a:lvl4pPr marL="838200" indent="0">
              <a:buFont typeface="Arial" panose="020B0604020202020204" pitchFamily="34" charset="0"/>
              <a:buNone/>
              <a:defRPr sz="900"/>
            </a:lvl4pPr>
            <a:lvl5pPr marL="846138" indent="0">
              <a:buFont typeface="Arial" panose="020B0604020202020204" pitchFamily="34" charset="0"/>
              <a:buNone/>
              <a:defRPr sz="900"/>
            </a:lvl5pPr>
          </a:lstStyle>
          <a:p>
            <a:pPr lvl="0"/>
            <a:r>
              <a:rPr lang="fr-FR" dirty="0" smtClean="0"/>
              <a:t>Sources du graphique : toujours ajouter Crédit Agricole SA / ECO</a:t>
            </a:r>
          </a:p>
        </p:txBody>
      </p:sp>
    </p:spTree>
    <p:extLst>
      <p:ext uri="{BB962C8B-B14F-4D97-AF65-F5344CB8AC3E}">
        <p14:creationId xmlns:p14="http://schemas.microsoft.com/office/powerpoint/2010/main" val="302208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texte +2 graph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73736" y="172620"/>
            <a:ext cx="11378281" cy="453022"/>
          </a:xfrm>
        </p:spPr>
        <p:txBody>
          <a:bodyPr/>
          <a:lstStyle/>
          <a:p>
            <a:r>
              <a:rPr lang="fr-FR" dirty="0" smtClean="0"/>
              <a:t>Insérer le titre de la partie</a:t>
            </a:r>
            <a:endParaRPr lang="fr-FR" dirty="0"/>
          </a:p>
        </p:txBody>
      </p:sp>
      <p:sp>
        <p:nvSpPr>
          <p:cNvPr id="4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266732" y="642638"/>
            <a:ext cx="11375169" cy="503237"/>
          </a:xfrm>
        </p:spPr>
        <p:txBody>
          <a:bodyPr>
            <a:no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fr-FR" sz="2400" b="1" kern="1200" cap="all" baseline="0" noProof="0" dirty="0" smtClean="0">
                <a:solidFill>
                  <a:srgbClr val="006A4E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dirty="0" smtClean="0"/>
              <a:t>Insérer le titre de la page</a:t>
            </a:r>
          </a:p>
        </p:txBody>
      </p:sp>
      <p:sp>
        <p:nvSpPr>
          <p:cNvPr id="5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403649" y="1392277"/>
            <a:ext cx="4932849" cy="4795241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niveau 1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9" hasCustomPrompt="1"/>
          </p:nvPr>
        </p:nvSpPr>
        <p:spPr>
          <a:xfrm>
            <a:off x="6766116" y="1296025"/>
            <a:ext cx="4800000" cy="3033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400" b="1" i="0" u="none" strike="noStrike" kern="1200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defRPr>
            </a:lvl1pPr>
            <a:lvl2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300" b="0" i="1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2pPr>
            <a:lvl3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3pPr>
            <a:lvl4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4pPr>
            <a:lvl5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6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5pPr>
          </a:lstStyle>
          <a:p>
            <a:pPr lvl="0"/>
            <a:r>
              <a:rPr lang="fr-FR" noProof="0" dirty="0" smtClean="0"/>
              <a:t>Titre du graphique</a:t>
            </a:r>
          </a:p>
        </p:txBody>
      </p:sp>
      <p:sp>
        <p:nvSpPr>
          <p:cNvPr id="12" name="Espace réservé du graphique 10"/>
          <p:cNvSpPr>
            <a:spLocks noGrp="1"/>
          </p:cNvSpPr>
          <p:nvPr>
            <p:ph type="chart" sz="quarter" idx="20" hasCustomPrompt="1"/>
          </p:nvPr>
        </p:nvSpPr>
        <p:spPr>
          <a:xfrm>
            <a:off x="6765840" y="1602109"/>
            <a:ext cx="4800000" cy="18000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 b="0" i="1" baseline="0">
                <a:sym typeface="Wingdings" panose="05000000000000000000" pitchFamily="2" charset="2"/>
              </a:defRPr>
            </a:lvl1pPr>
          </a:lstStyle>
          <a:p>
            <a:r>
              <a:rPr lang="fr-FR" noProof="0" dirty="0" smtClean="0"/>
              <a:t>Cliquez dans la zone pour coller votre graphique en tant qu’objet</a:t>
            </a:r>
            <a:endParaRPr lang="fr-FR" noProof="0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6765840" y="3411589"/>
            <a:ext cx="4800000" cy="21602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0" i="1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900"/>
            </a:lvl2pPr>
            <a:lvl3pPr marL="650875" indent="0">
              <a:buNone/>
              <a:defRPr sz="900"/>
            </a:lvl3pPr>
            <a:lvl4pPr marL="838200" indent="0">
              <a:buFont typeface="Arial" panose="020B0604020202020204" pitchFamily="34" charset="0"/>
              <a:buNone/>
              <a:defRPr sz="900"/>
            </a:lvl4pPr>
            <a:lvl5pPr marL="846138" indent="0">
              <a:buFont typeface="Arial" panose="020B0604020202020204" pitchFamily="34" charset="0"/>
              <a:buNone/>
              <a:defRPr sz="900"/>
            </a:lvl5pPr>
          </a:lstStyle>
          <a:p>
            <a:pPr lvl="0"/>
            <a:r>
              <a:rPr lang="fr-FR" dirty="0" smtClean="0"/>
              <a:t>Sources du graphique : toujours ajouter Crédit Agricole SA / ECO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5" hasCustomPrompt="1"/>
          </p:nvPr>
        </p:nvSpPr>
        <p:spPr>
          <a:xfrm>
            <a:off x="6763976" y="3904345"/>
            <a:ext cx="4800000" cy="3033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400" b="1" i="0" u="none" strike="noStrike" kern="1200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defRPr>
            </a:lvl1pPr>
            <a:lvl2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300" b="0" i="1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2pPr>
            <a:lvl3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3pPr>
            <a:lvl4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4pPr>
            <a:lvl5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6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5pPr>
          </a:lstStyle>
          <a:p>
            <a:pPr lvl="0"/>
            <a:r>
              <a:rPr lang="fr-FR" noProof="0" dirty="0" smtClean="0"/>
              <a:t>Titre du graphique</a:t>
            </a:r>
          </a:p>
        </p:txBody>
      </p:sp>
      <p:sp>
        <p:nvSpPr>
          <p:cNvPr id="15" name="Espace réservé du graphique 10"/>
          <p:cNvSpPr>
            <a:spLocks noGrp="1"/>
          </p:cNvSpPr>
          <p:nvPr>
            <p:ph type="chart" sz="quarter" idx="26" hasCustomPrompt="1"/>
          </p:nvPr>
        </p:nvSpPr>
        <p:spPr>
          <a:xfrm>
            <a:off x="6763700" y="4223129"/>
            <a:ext cx="4800000" cy="18000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 b="0" i="1" baseline="0">
                <a:sym typeface="Wingdings" panose="05000000000000000000" pitchFamily="2" charset="2"/>
              </a:defRPr>
            </a:lvl1pPr>
          </a:lstStyle>
          <a:p>
            <a:r>
              <a:rPr lang="fr-FR" noProof="0" dirty="0" smtClean="0"/>
              <a:t>Cliquez dans la zone pour coller votre graphique en tant qu’objet</a:t>
            </a:r>
            <a:endParaRPr lang="fr-FR" noProof="0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27" hasCustomPrompt="1"/>
          </p:nvPr>
        </p:nvSpPr>
        <p:spPr>
          <a:xfrm>
            <a:off x="6763700" y="6045309"/>
            <a:ext cx="4800000" cy="21602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0" i="1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900"/>
            </a:lvl2pPr>
            <a:lvl3pPr marL="650875" indent="0">
              <a:buNone/>
              <a:defRPr sz="900"/>
            </a:lvl3pPr>
            <a:lvl4pPr marL="838200" indent="0">
              <a:buFont typeface="Arial" panose="020B0604020202020204" pitchFamily="34" charset="0"/>
              <a:buNone/>
              <a:defRPr sz="900"/>
            </a:lvl4pPr>
            <a:lvl5pPr marL="846138" indent="0">
              <a:buFont typeface="Arial" panose="020B0604020202020204" pitchFamily="34" charset="0"/>
              <a:buNone/>
              <a:defRPr sz="900"/>
            </a:lvl5pPr>
          </a:lstStyle>
          <a:p>
            <a:pPr lvl="0"/>
            <a:r>
              <a:rPr lang="fr-FR" dirty="0" smtClean="0"/>
              <a:t>Sources du graphique : toujours ajouter Crédit Agricole SA / ECO</a:t>
            </a:r>
          </a:p>
        </p:txBody>
      </p:sp>
    </p:spTree>
    <p:extLst>
      <p:ext uri="{BB962C8B-B14F-4D97-AF65-F5344CB8AC3E}">
        <p14:creationId xmlns:p14="http://schemas.microsoft.com/office/powerpoint/2010/main" val="398464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texte + graph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73735" y="172620"/>
            <a:ext cx="11360804" cy="453022"/>
          </a:xfrm>
        </p:spPr>
        <p:txBody>
          <a:bodyPr/>
          <a:lstStyle/>
          <a:p>
            <a:r>
              <a:rPr lang="fr-FR" dirty="0" smtClean="0"/>
              <a:t>Insérer le titre de la partie</a:t>
            </a:r>
            <a:endParaRPr lang="fr-FR" dirty="0"/>
          </a:p>
        </p:txBody>
      </p:sp>
      <p:sp>
        <p:nvSpPr>
          <p:cNvPr id="4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276725" y="642638"/>
            <a:ext cx="11357697" cy="503237"/>
          </a:xfrm>
        </p:spPr>
        <p:txBody>
          <a:bodyPr>
            <a:no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fr-FR" sz="2400" b="1" kern="1200" cap="all" baseline="0" noProof="0" dirty="0" smtClean="0">
                <a:solidFill>
                  <a:srgbClr val="006A4E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dirty="0" smtClean="0"/>
              <a:t>Insérer le titre de la page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6" hasCustomPrompt="1"/>
          </p:nvPr>
        </p:nvSpPr>
        <p:spPr>
          <a:xfrm>
            <a:off x="391270" y="1392276"/>
            <a:ext cx="5759449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400" b="1" i="0" u="none" strike="noStrike" kern="1200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defRPr>
            </a:lvl1pPr>
            <a:lvl2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300" b="0" i="1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2pPr>
            <a:lvl3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3pPr>
            <a:lvl4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4pPr>
            <a:lvl5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6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5pPr>
          </a:lstStyle>
          <a:p>
            <a:pPr lvl="0"/>
            <a:r>
              <a:rPr lang="fr-FR" noProof="0" dirty="0" smtClean="0"/>
              <a:t>Titre du graphique</a:t>
            </a:r>
          </a:p>
        </p:txBody>
      </p:sp>
      <p:sp>
        <p:nvSpPr>
          <p:cNvPr id="10" name="Espace réservé du graphique 10"/>
          <p:cNvSpPr>
            <a:spLocks noGrp="1"/>
          </p:cNvSpPr>
          <p:nvPr>
            <p:ph type="chart" sz="quarter" idx="17" hasCustomPrompt="1"/>
          </p:nvPr>
        </p:nvSpPr>
        <p:spPr>
          <a:xfrm>
            <a:off x="390993" y="1943671"/>
            <a:ext cx="5760000" cy="4000444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 b="0" i="1" baseline="0">
                <a:sym typeface="Wingdings" panose="05000000000000000000" pitchFamily="2" charset="2"/>
              </a:defRPr>
            </a:lvl1pPr>
          </a:lstStyle>
          <a:p>
            <a:r>
              <a:rPr lang="fr-FR" noProof="0" dirty="0" smtClean="0"/>
              <a:t>Cliquez dans la zone pour coller votre graphique en tant qu’objet</a:t>
            </a:r>
            <a:endParaRPr lang="fr-FR" noProof="0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391160" y="5971493"/>
            <a:ext cx="5760640" cy="21602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0" i="1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900"/>
            </a:lvl2pPr>
            <a:lvl3pPr marL="650875" indent="0">
              <a:buNone/>
              <a:defRPr sz="900"/>
            </a:lvl3pPr>
            <a:lvl4pPr marL="838200" indent="0">
              <a:buFont typeface="Arial" panose="020B0604020202020204" pitchFamily="34" charset="0"/>
              <a:buNone/>
              <a:defRPr sz="900"/>
            </a:lvl4pPr>
            <a:lvl5pPr marL="846138" indent="0">
              <a:buFont typeface="Arial" panose="020B0604020202020204" pitchFamily="34" charset="0"/>
              <a:buNone/>
              <a:defRPr sz="900"/>
            </a:lvl5pPr>
          </a:lstStyle>
          <a:p>
            <a:pPr lvl="0"/>
            <a:r>
              <a:rPr lang="fr-FR" dirty="0" smtClean="0"/>
              <a:t>Sources du graphique : toujours ajouter Crédit Agricole SA / ECO</a:t>
            </a:r>
          </a:p>
        </p:txBody>
      </p:sp>
      <p:sp>
        <p:nvSpPr>
          <p:cNvPr id="15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6725587" y="1392277"/>
            <a:ext cx="4908836" cy="4795241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niveau 1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107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texte + 2 graphs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73735" y="172620"/>
            <a:ext cx="11360804" cy="453022"/>
          </a:xfrm>
        </p:spPr>
        <p:txBody>
          <a:bodyPr/>
          <a:lstStyle/>
          <a:p>
            <a:r>
              <a:rPr lang="fr-FR" dirty="0" smtClean="0"/>
              <a:t>Insérer le titre de la partie</a:t>
            </a:r>
            <a:endParaRPr lang="fr-FR" dirty="0"/>
          </a:p>
        </p:txBody>
      </p:sp>
      <p:sp>
        <p:nvSpPr>
          <p:cNvPr id="4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276725" y="642638"/>
            <a:ext cx="11357697" cy="503237"/>
          </a:xfrm>
        </p:spPr>
        <p:txBody>
          <a:bodyPr>
            <a:no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fr-FR" sz="2400" b="1" kern="1200" cap="all" baseline="0" noProof="0" dirty="0" smtClean="0">
                <a:solidFill>
                  <a:srgbClr val="006A4E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dirty="0" smtClean="0"/>
              <a:t>Insérer le titre de la page</a:t>
            </a:r>
          </a:p>
        </p:txBody>
      </p:sp>
      <p:sp>
        <p:nvSpPr>
          <p:cNvPr id="15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6725587" y="1392277"/>
            <a:ext cx="4908836" cy="4795241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niveau 1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9" hasCustomPrompt="1"/>
          </p:nvPr>
        </p:nvSpPr>
        <p:spPr>
          <a:xfrm>
            <a:off x="924116" y="1296025"/>
            <a:ext cx="4800000" cy="3033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400" b="1" i="0" u="none" strike="noStrike" kern="1200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defRPr>
            </a:lvl1pPr>
            <a:lvl2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300" b="0" i="1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2pPr>
            <a:lvl3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3pPr>
            <a:lvl4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4pPr>
            <a:lvl5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6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5pPr>
          </a:lstStyle>
          <a:p>
            <a:pPr lvl="0"/>
            <a:r>
              <a:rPr lang="fr-FR" noProof="0" dirty="0" smtClean="0"/>
              <a:t>Titre du graphique</a:t>
            </a:r>
          </a:p>
        </p:txBody>
      </p:sp>
      <p:sp>
        <p:nvSpPr>
          <p:cNvPr id="12" name="Espace réservé du graphique 10"/>
          <p:cNvSpPr>
            <a:spLocks noGrp="1"/>
          </p:cNvSpPr>
          <p:nvPr>
            <p:ph type="chart" sz="quarter" idx="20" hasCustomPrompt="1"/>
          </p:nvPr>
        </p:nvSpPr>
        <p:spPr>
          <a:xfrm>
            <a:off x="923840" y="1602109"/>
            <a:ext cx="4800000" cy="18000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 b="0" i="1" baseline="0">
                <a:sym typeface="Wingdings" panose="05000000000000000000" pitchFamily="2" charset="2"/>
              </a:defRPr>
            </a:lvl1pPr>
          </a:lstStyle>
          <a:p>
            <a:r>
              <a:rPr lang="fr-FR" noProof="0" dirty="0" smtClean="0"/>
              <a:t>Cliquez dans la zone pour coller votre graphique en tant qu’objet</a:t>
            </a:r>
            <a:endParaRPr lang="fr-FR" noProof="0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923840" y="3411589"/>
            <a:ext cx="4800000" cy="21602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0" i="1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900"/>
            </a:lvl2pPr>
            <a:lvl3pPr marL="650875" indent="0">
              <a:buNone/>
              <a:defRPr sz="900"/>
            </a:lvl3pPr>
            <a:lvl4pPr marL="838200" indent="0">
              <a:buFont typeface="Arial" panose="020B0604020202020204" pitchFamily="34" charset="0"/>
              <a:buNone/>
              <a:defRPr sz="900"/>
            </a:lvl4pPr>
            <a:lvl5pPr marL="846138" indent="0">
              <a:buFont typeface="Arial" panose="020B0604020202020204" pitchFamily="34" charset="0"/>
              <a:buNone/>
              <a:defRPr sz="900"/>
            </a:lvl5pPr>
          </a:lstStyle>
          <a:p>
            <a:pPr lvl="0"/>
            <a:r>
              <a:rPr lang="fr-FR" dirty="0" smtClean="0"/>
              <a:t>Sources du graphique : toujours ajouter Crédit Agricole SA / ECO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25" hasCustomPrompt="1"/>
          </p:nvPr>
        </p:nvSpPr>
        <p:spPr>
          <a:xfrm>
            <a:off x="921976" y="3904345"/>
            <a:ext cx="4800000" cy="3033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400" b="1" i="0" u="none" strike="noStrike" kern="1200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defRPr>
            </a:lvl1pPr>
            <a:lvl2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300" b="0" i="1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2pPr>
            <a:lvl3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3pPr>
            <a:lvl4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4pPr>
            <a:lvl5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6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5pPr>
          </a:lstStyle>
          <a:p>
            <a:pPr lvl="0"/>
            <a:r>
              <a:rPr lang="fr-FR" noProof="0" dirty="0" smtClean="0"/>
              <a:t>Titre du graphique</a:t>
            </a:r>
          </a:p>
        </p:txBody>
      </p:sp>
      <p:sp>
        <p:nvSpPr>
          <p:cNvPr id="16" name="Espace réservé du graphique 10"/>
          <p:cNvSpPr>
            <a:spLocks noGrp="1"/>
          </p:cNvSpPr>
          <p:nvPr>
            <p:ph type="chart" sz="quarter" idx="26" hasCustomPrompt="1"/>
          </p:nvPr>
        </p:nvSpPr>
        <p:spPr>
          <a:xfrm>
            <a:off x="921700" y="4223129"/>
            <a:ext cx="4800000" cy="18000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 b="0" i="1" baseline="0">
                <a:sym typeface="Wingdings" panose="05000000000000000000" pitchFamily="2" charset="2"/>
              </a:defRPr>
            </a:lvl1pPr>
          </a:lstStyle>
          <a:p>
            <a:r>
              <a:rPr lang="fr-FR" noProof="0" dirty="0" smtClean="0"/>
              <a:t>Cliquez dans la zone pour coller votre graphique en tant qu’objet</a:t>
            </a:r>
            <a:endParaRPr lang="fr-FR" noProof="0" dirty="0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27" hasCustomPrompt="1"/>
          </p:nvPr>
        </p:nvSpPr>
        <p:spPr>
          <a:xfrm>
            <a:off x="921700" y="6045309"/>
            <a:ext cx="4800000" cy="21602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0" i="1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900"/>
            </a:lvl2pPr>
            <a:lvl3pPr marL="650875" indent="0">
              <a:buNone/>
              <a:defRPr sz="900"/>
            </a:lvl3pPr>
            <a:lvl4pPr marL="838200" indent="0">
              <a:buFont typeface="Arial" panose="020B0604020202020204" pitchFamily="34" charset="0"/>
              <a:buNone/>
              <a:defRPr sz="900"/>
            </a:lvl4pPr>
            <a:lvl5pPr marL="846138" indent="0">
              <a:buFont typeface="Arial" panose="020B0604020202020204" pitchFamily="34" charset="0"/>
              <a:buNone/>
              <a:defRPr sz="900"/>
            </a:lvl5pPr>
          </a:lstStyle>
          <a:p>
            <a:pPr lvl="0"/>
            <a:r>
              <a:rPr lang="fr-FR" dirty="0" smtClean="0"/>
              <a:t>Sources du graphique : toujours ajouter Crédit Agricole SA / ECO</a:t>
            </a:r>
          </a:p>
        </p:txBody>
      </p:sp>
    </p:spTree>
    <p:extLst>
      <p:ext uri="{BB962C8B-B14F-4D97-AF65-F5344CB8AC3E}">
        <p14:creationId xmlns:p14="http://schemas.microsoft.com/office/powerpoint/2010/main" val="177060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graph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73736" y="172620"/>
            <a:ext cx="11398733" cy="45302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Insérer le titre de la partie</a:t>
            </a:r>
            <a:endParaRPr lang="fr-FR" dirty="0"/>
          </a:p>
        </p:txBody>
      </p:sp>
      <p:sp>
        <p:nvSpPr>
          <p:cNvPr id="4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276725" y="642638"/>
            <a:ext cx="11395616" cy="503237"/>
          </a:xfrm>
        </p:spPr>
        <p:txBody>
          <a:bodyPr>
            <a:no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fr-FR" sz="2400" b="1" kern="1200" cap="all" baseline="0" noProof="0" dirty="0" smtClean="0">
                <a:solidFill>
                  <a:srgbClr val="006A4E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dirty="0" smtClean="0"/>
              <a:t>Insérer le titre de la page</a:t>
            </a:r>
          </a:p>
        </p:txBody>
      </p:sp>
      <p:sp>
        <p:nvSpPr>
          <p:cNvPr id="5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1200328" y="1392276"/>
            <a:ext cx="9516589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400" b="1" i="0" u="none" strike="noStrike" kern="1200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defRPr>
            </a:lvl1pPr>
            <a:lvl2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300" b="0" i="1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2pPr>
            <a:lvl3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3pPr>
            <a:lvl4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4pPr>
            <a:lvl5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6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5pPr>
          </a:lstStyle>
          <a:p>
            <a:pPr lvl="0"/>
            <a:r>
              <a:rPr lang="fr-FR" noProof="0" dirty="0" smtClean="0"/>
              <a:t>Titre du graphique</a:t>
            </a:r>
          </a:p>
        </p:txBody>
      </p:sp>
      <p:sp>
        <p:nvSpPr>
          <p:cNvPr id="6" name="Espace réservé du graphique 10"/>
          <p:cNvSpPr>
            <a:spLocks noGrp="1"/>
          </p:cNvSpPr>
          <p:nvPr>
            <p:ph type="chart" sz="quarter" idx="16" hasCustomPrompt="1"/>
          </p:nvPr>
        </p:nvSpPr>
        <p:spPr>
          <a:xfrm>
            <a:off x="1200120" y="1943671"/>
            <a:ext cx="9517499" cy="4000444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 b="0" i="1" baseline="0">
                <a:sym typeface="Wingdings" panose="05000000000000000000" pitchFamily="2" charset="2"/>
              </a:defRPr>
            </a:lvl1pPr>
          </a:lstStyle>
          <a:p>
            <a:r>
              <a:rPr lang="fr-FR" noProof="0" dirty="0" smtClean="0"/>
              <a:t>Cliquez dans la zone pour coller votre graphique en tant qu’objet</a:t>
            </a:r>
            <a:endParaRPr lang="fr-FR" noProof="0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sz="quarter" idx="17" hasCustomPrompt="1"/>
          </p:nvPr>
        </p:nvSpPr>
        <p:spPr>
          <a:xfrm>
            <a:off x="1200246" y="5971493"/>
            <a:ext cx="9518556" cy="21602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0" i="1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900"/>
            </a:lvl2pPr>
            <a:lvl3pPr marL="650875" indent="0">
              <a:buNone/>
              <a:defRPr sz="900"/>
            </a:lvl3pPr>
            <a:lvl4pPr marL="838200" indent="0">
              <a:buFont typeface="Arial" panose="020B0604020202020204" pitchFamily="34" charset="0"/>
              <a:buNone/>
              <a:defRPr sz="900"/>
            </a:lvl4pPr>
            <a:lvl5pPr marL="846138" indent="0">
              <a:buFont typeface="Arial" panose="020B0604020202020204" pitchFamily="34" charset="0"/>
              <a:buNone/>
              <a:defRPr sz="900"/>
            </a:lvl5pPr>
          </a:lstStyle>
          <a:p>
            <a:pPr lvl="0"/>
            <a:r>
              <a:rPr lang="fr-FR" dirty="0" smtClean="0"/>
              <a:t>Sources du graphique : toujours ajouter Crédit Agricole SA / ECO</a:t>
            </a:r>
          </a:p>
        </p:txBody>
      </p:sp>
    </p:spTree>
    <p:extLst>
      <p:ext uri="{BB962C8B-B14F-4D97-AF65-F5344CB8AC3E}">
        <p14:creationId xmlns:p14="http://schemas.microsoft.com/office/powerpoint/2010/main" val="137030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graph large + texte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73735" y="172620"/>
            <a:ext cx="11360687" cy="45302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Insérer le titre de la partie</a:t>
            </a:r>
            <a:endParaRPr lang="fr-FR" dirty="0"/>
          </a:p>
        </p:txBody>
      </p:sp>
      <p:sp>
        <p:nvSpPr>
          <p:cNvPr id="4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273737" y="642638"/>
            <a:ext cx="11360687" cy="503237"/>
          </a:xfrm>
        </p:spPr>
        <p:txBody>
          <a:bodyPr>
            <a:no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fr-FR" sz="2400" b="1" kern="1200" cap="all" baseline="0" noProof="0" dirty="0" smtClean="0">
                <a:solidFill>
                  <a:srgbClr val="006A4E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dirty="0" smtClean="0"/>
              <a:t>Insérer le titre de la page</a:t>
            </a:r>
          </a:p>
        </p:txBody>
      </p:sp>
      <p:sp>
        <p:nvSpPr>
          <p:cNvPr id="5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166876" y="5549094"/>
            <a:ext cx="9826461" cy="602769"/>
          </a:xfrm>
        </p:spPr>
        <p:txBody>
          <a:bodyPr/>
          <a:lstStyle>
            <a:lvl2pPr marL="0" indent="144000">
              <a:buFont typeface="Arial" panose="020B0604020202020204" pitchFamily="34" charset="0"/>
              <a:buChar char="̶"/>
              <a:defRPr/>
            </a:lvl2pPr>
            <a:lvl3pPr marL="361950" indent="-180975">
              <a:defRPr/>
            </a:lvl3pPr>
            <a:lvl4pPr marL="542925" indent="-187325">
              <a:def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1350" indent="-285750">
              <a:defRPr/>
            </a:lvl5pPr>
          </a:lstStyle>
          <a:p>
            <a:pPr lvl="0"/>
            <a:r>
              <a:rPr lang="fr-FR" dirty="0" smtClean="0"/>
              <a:t>Texte niveau 1</a:t>
            </a:r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1179064" y="1392276"/>
            <a:ext cx="9814275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400" b="1" i="0" u="none" strike="noStrike" kern="1200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defRPr>
            </a:lvl1pPr>
            <a:lvl2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300" b="0" i="1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2pPr>
            <a:lvl3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3pPr>
            <a:lvl4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4pPr>
            <a:lvl5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6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5pPr>
          </a:lstStyle>
          <a:p>
            <a:pPr lvl="0"/>
            <a:r>
              <a:rPr lang="fr-FR" noProof="0" dirty="0" smtClean="0"/>
              <a:t>Titre du graphique</a:t>
            </a:r>
          </a:p>
        </p:txBody>
      </p:sp>
      <p:sp>
        <p:nvSpPr>
          <p:cNvPr id="7" name="Espace réservé du graphique 10"/>
          <p:cNvSpPr>
            <a:spLocks noGrp="1"/>
          </p:cNvSpPr>
          <p:nvPr>
            <p:ph type="chart" sz="quarter" idx="16" hasCustomPrompt="1"/>
          </p:nvPr>
        </p:nvSpPr>
        <p:spPr>
          <a:xfrm>
            <a:off x="1178856" y="1943673"/>
            <a:ext cx="9815213" cy="3203225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 b="0" i="1" baseline="0">
                <a:sym typeface="Wingdings" panose="05000000000000000000" pitchFamily="2" charset="2"/>
              </a:defRPr>
            </a:lvl1pPr>
          </a:lstStyle>
          <a:p>
            <a:r>
              <a:rPr lang="fr-FR" noProof="0" dirty="0" smtClean="0"/>
              <a:t>Cliquez dans la zone pour coller votre graphique en tant qu’objet</a:t>
            </a:r>
            <a:endParaRPr lang="fr-FR" noProof="0" dirty="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7" hasCustomPrompt="1"/>
          </p:nvPr>
        </p:nvSpPr>
        <p:spPr>
          <a:xfrm>
            <a:off x="1178855" y="5174789"/>
            <a:ext cx="9816304" cy="21602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0" i="1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900"/>
            </a:lvl2pPr>
            <a:lvl3pPr marL="650875" indent="0">
              <a:buNone/>
              <a:defRPr sz="900"/>
            </a:lvl3pPr>
            <a:lvl4pPr marL="838200" indent="0">
              <a:buFont typeface="Arial" panose="020B0604020202020204" pitchFamily="34" charset="0"/>
              <a:buNone/>
              <a:defRPr sz="900"/>
            </a:lvl4pPr>
            <a:lvl5pPr marL="846138" indent="0">
              <a:buFont typeface="Arial" panose="020B0604020202020204" pitchFamily="34" charset="0"/>
              <a:buNone/>
              <a:defRPr sz="900"/>
            </a:lvl5pPr>
          </a:lstStyle>
          <a:p>
            <a:pPr lvl="0"/>
            <a:r>
              <a:rPr lang="fr-FR" dirty="0" smtClean="0"/>
              <a:t>Sources du graphique : toujours ajouter Crédit Agricole SA / ECO</a:t>
            </a:r>
          </a:p>
        </p:txBody>
      </p:sp>
    </p:spTree>
    <p:extLst>
      <p:ext uri="{BB962C8B-B14F-4D97-AF65-F5344CB8AC3E}">
        <p14:creationId xmlns:p14="http://schemas.microsoft.com/office/powerpoint/2010/main" val="420532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graph large + texte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73735" y="172620"/>
            <a:ext cx="11360687" cy="45302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Insérer le titre de la partie</a:t>
            </a:r>
            <a:endParaRPr lang="fr-FR" dirty="0"/>
          </a:p>
        </p:txBody>
      </p:sp>
      <p:sp>
        <p:nvSpPr>
          <p:cNvPr id="4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273737" y="642638"/>
            <a:ext cx="11360687" cy="503237"/>
          </a:xfrm>
        </p:spPr>
        <p:txBody>
          <a:bodyPr>
            <a:no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fr-FR" sz="2400" b="1" kern="1200" cap="all" baseline="0" noProof="0" dirty="0" smtClean="0">
                <a:solidFill>
                  <a:srgbClr val="006A4E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dirty="0" smtClean="0"/>
              <a:t>Insérer le titre de la page</a:t>
            </a:r>
          </a:p>
        </p:txBody>
      </p:sp>
      <p:sp>
        <p:nvSpPr>
          <p:cNvPr id="5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1178856" y="1390016"/>
            <a:ext cx="9826461" cy="602769"/>
          </a:xfrm>
        </p:spPr>
        <p:txBody>
          <a:bodyPr/>
          <a:lstStyle>
            <a:lvl2pPr marL="0" indent="144000">
              <a:buFont typeface="Arial" panose="020B0604020202020204" pitchFamily="34" charset="0"/>
              <a:buChar char="̶"/>
              <a:defRPr/>
            </a:lvl2pPr>
            <a:lvl3pPr marL="361950" indent="-180975">
              <a:defRPr/>
            </a:lvl3pPr>
            <a:lvl4pPr marL="542925" indent="-187325">
              <a:def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1350" indent="-285750">
              <a:defRPr/>
            </a:lvl5pPr>
          </a:lstStyle>
          <a:p>
            <a:pPr lvl="0"/>
            <a:r>
              <a:rPr lang="fr-FR" dirty="0" smtClean="0"/>
              <a:t>Texte niveau 1</a:t>
            </a:r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1179064" y="2168462"/>
            <a:ext cx="9814275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400" b="1" i="0" u="none" strike="noStrike" kern="1200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defRPr>
            </a:lvl1pPr>
            <a:lvl2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300" b="0" i="1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2pPr>
            <a:lvl3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3pPr>
            <a:lvl4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4pPr>
            <a:lvl5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6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5pPr>
          </a:lstStyle>
          <a:p>
            <a:pPr lvl="0"/>
            <a:r>
              <a:rPr lang="fr-FR" noProof="0" dirty="0" smtClean="0"/>
              <a:t>Titre du graphique</a:t>
            </a:r>
          </a:p>
        </p:txBody>
      </p:sp>
      <p:sp>
        <p:nvSpPr>
          <p:cNvPr id="7" name="Espace réservé du graphique 10"/>
          <p:cNvSpPr>
            <a:spLocks noGrp="1"/>
          </p:cNvSpPr>
          <p:nvPr>
            <p:ph type="chart" sz="quarter" idx="16" hasCustomPrompt="1"/>
          </p:nvPr>
        </p:nvSpPr>
        <p:spPr>
          <a:xfrm>
            <a:off x="1178856" y="2719859"/>
            <a:ext cx="9815213" cy="3203225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 b="0" i="1" baseline="0">
                <a:sym typeface="Wingdings" panose="05000000000000000000" pitchFamily="2" charset="2"/>
              </a:defRPr>
            </a:lvl1pPr>
          </a:lstStyle>
          <a:p>
            <a:r>
              <a:rPr lang="fr-FR" noProof="0" dirty="0" smtClean="0"/>
              <a:t>Cliquez dans la zone pour coller votre graphique en tant qu’objet</a:t>
            </a:r>
            <a:endParaRPr lang="fr-FR" noProof="0" dirty="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7" hasCustomPrompt="1"/>
          </p:nvPr>
        </p:nvSpPr>
        <p:spPr>
          <a:xfrm>
            <a:off x="1178855" y="5950975"/>
            <a:ext cx="9816304" cy="21602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0" i="1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900"/>
            </a:lvl2pPr>
            <a:lvl3pPr marL="650875" indent="0">
              <a:buNone/>
              <a:defRPr sz="900"/>
            </a:lvl3pPr>
            <a:lvl4pPr marL="838200" indent="0">
              <a:buFont typeface="Arial" panose="020B0604020202020204" pitchFamily="34" charset="0"/>
              <a:buNone/>
              <a:defRPr sz="900"/>
            </a:lvl4pPr>
            <a:lvl5pPr marL="846138" indent="0">
              <a:buFont typeface="Arial" panose="020B0604020202020204" pitchFamily="34" charset="0"/>
              <a:buNone/>
              <a:defRPr sz="900"/>
            </a:lvl5pPr>
          </a:lstStyle>
          <a:p>
            <a:pPr lvl="0"/>
            <a:r>
              <a:rPr lang="fr-FR" dirty="0" smtClean="0"/>
              <a:t>Sources du graphique : toujours ajouter Crédit Agricole SA / ECO</a:t>
            </a:r>
          </a:p>
        </p:txBody>
      </p:sp>
    </p:spTree>
    <p:extLst>
      <p:ext uri="{BB962C8B-B14F-4D97-AF65-F5344CB8AC3E}">
        <p14:creationId xmlns:p14="http://schemas.microsoft.com/office/powerpoint/2010/main" val="6638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2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73735" y="172620"/>
            <a:ext cx="11360687" cy="453022"/>
          </a:xfrm>
        </p:spPr>
        <p:txBody>
          <a:bodyPr/>
          <a:lstStyle/>
          <a:p>
            <a:r>
              <a:rPr lang="fr-FR" dirty="0" smtClean="0"/>
              <a:t>Insérer le titre de la partie</a:t>
            </a:r>
            <a:endParaRPr lang="fr-FR" dirty="0"/>
          </a:p>
        </p:txBody>
      </p:sp>
      <p:sp>
        <p:nvSpPr>
          <p:cNvPr id="4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273737" y="642638"/>
            <a:ext cx="11360687" cy="503237"/>
          </a:xfrm>
        </p:spPr>
        <p:txBody>
          <a:bodyPr>
            <a:no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fr-FR" sz="2400" b="1" kern="1200" cap="all" baseline="0" noProof="0" dirty="0" smtClean="0">
                <a:solidFill>
                  <a:srgbClr val="006A4E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dirty="0" smtClean="0"/>
              <a:t>Insérer le titre de la page</a:t>
            </a: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6" hasCustomPrompt="1"/>
          </p:nvPr>
        </p:nvSpPr>
        <p:spPr>
          <a:xfrm>
            <a:off x="184565" y="1392276"/>
            <a:ext cx="5759449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400" b="1" i="0" u="none" strike="noStrike" kern="1200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defRPr>
            </a:lvl1pPr>
            <a:lvl2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300" b="0" i="1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2pPr>
            <a:lvl3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3pPr>
            <a:lvl4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4pPr>
            <a:lvl5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6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5pPr>
          </a:lstStyle>
          <a:p>
            <a:pPr lvl="0"/>
            <a:r>
              <a:rPr lang="fr-FR" noProof="0" dirty="0" smtClean="0"/>
              <a:t>Titre du graphique</a:t>
            </a:r>
          </a:p>
        </p:txBody>
      </p:sp>
      <p:sp>
        <p:nvSpPr>
          <p:cNvPr id="12" name="Espace réservé du graphique 10"/>
          <p:cNvSpPr>
            <a:spLocks noGrp="1"/>
          </p:cNvSpPr>
          <p:nvPr>
            <p:ph type="chart" sz="quarter" idx="17" hasCustomPrompt="1"/>
          </p:nvPr>
        </p:nvSpPr>
        <p:spPr>
          <a:xfrm>
            <a:off x="184288" y="1943671"/>
            <a:ext cx="5760000" cy="4000444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 b="0" i="1" baseline="0">
                <a:sym typeface="Wingdings" panose="05000000000000000000" pitchFamily="2" charset="2"/>
              </a:defRPr>
            </a:lvl1pPr>
          </a:lstStyle>
          <a:p>
            <a:r>
              <a:rPr lang="fr-FR" noProof="0" dirty="0" smtClean="0"/>
              <a:t>Cliquez dans la zone pour coller votre graphique en tant qu’objet</a:t>
            </a:r>
            <a:endParaRPr lang="fr-FR" noProof="0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184455" y="5971493"/>
            <a:ext cx="5760640" cy="21602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0" i="1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900"/>
            </a:lvl2pPr>
            <a:lvl3pPr marL="650875" indent="0">
              <a:buNone/>
              <a:defRPr sz="900"/>
            </a:lvl3pPr>
            <a:lvl4pPr marL="838200" indent="0">
              <a:buFont typeface="Arial" panose="020B0604020202020204" pitchFamily="34" charset="0"/>
              <a:buNone/>
              <a:defRPr sz="900"/>
            </a:lvl4pPr>
            <a:lvl5pPr marL="846138" indent="0">
              <a:buFont typeface="Arial" panose="020B0604020202020204" pitchFamily="34" charset="0"/>
              <a:buNone/>
              <a:defRPr sz="900"/>
            </a:lvl5pPr>
          </a:lstStyle>
          <a:p>
            <a:pPr lvl="0"/>
            <a:r>
              <a:rPr lang="fr-FR" dirty="0" smtClean="0"/>
              <a:t>Sources du graphique : toujours ajouter Crédit Agricole SA / ECO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9" hasCustomPrompt="1"/>
          </p:nvPr>
        </p:nvSpPr>
        <p:spPr>
          <a:xfrm>
            <a:off x="6162934" y="1409921"/>
            <a:ext cx="5759449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400" b="1" i="0" u="none" strike="noStrike" kern="1200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defRPr>
            </a:lvl1pPr>
            <a:lvl2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300" b="0" i="1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2pPr>
            <a:lvl3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3pPr>
            <a:lvl4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4pPr>
            <a:lvl5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6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5pPr>
          </a:lstStyle>
          <a:p>
            <a:pPr lvl="0"/>
            <a:r>
              <a:rPr lang="fr-FR" noProof="0" dirty="0" smtClean="0"/>
              <a:t>Titre du graphique</a:t>
            </a:r>
          </a:p>
        </p:txBody>
      </p:sp>
      <p:sp>
        <p:nvSpPr>
          <p:cNvPr id="15" name="Espace réservé du graphique 10"/>
          <p:cNvSpPr>
            <a:spLocks noGrp="1"/>
          </p:cNvSpPr>
          <p:nvPr>
            <p:ph type="chart" sz="quarter" idx="20" hasCustomPrompt="1"/>
          </p:nvPr>
        </p:nvSpPr>
        <p:spPr>
          <a:xfrm>
            <a:off x="6162657" y="1961316"/>
            <a:ext cx="5760000" cy="4000444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 b="0" i="1" baseline="0">
                <a:sym typeface="Wingdings" panose="05000000000000000000" pitchFamily="2" charset="2"/>
              </a:defRPr>
            </a:lvl1pPr>
          </a:lstStyle>
          <a:p>
            <a:r>
              <a:rPr lang="fr-FR" noProof="0" dirty="0" smtClean="0"/>
              <a:t>Cliquez dans la zone pour coller votre graphique en tant qu’objet</a:t>
            </a:r>
            <a:endParaRPr lang="fr-FR" noProof="0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6162824" y="5989138"/>
            <a:ext cx="5760640" cy="21602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0" i="1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900"/>
            </a:lvl2pPr>
            <a:lvl3pPr marL="650875" indent="0">
              <a:buNone/>
              <a:defRPr sz="900"/>
            </a:lvl3pPr>
            <a:lvl4pPr marL="838200" indent="0">
              <a:buFont typeface="Arial" panose="020B0604020202020204" pitchFamily="34" charset="0"/>
              <a:buNone/>
              <a:defRPr sz="900"/>
            </a:lvl4pPr>
            <a:lvl5pPr marL="846138" indent="0">
              <a:buFont typeface="Arial" panose="020B0604020202020204" pitchFamily="34" charset="0"/>
              <a:buNone/>
              <a:defRPr sz="900"/>
            </a:lvl5pPr>
          </a:lstStyle>
          <a:p>
            <a:pPr lvl="0"/>
            <a:r>
              <a:rPr lang="fr-FR" dirty="0" smtClean="0"/>
              <a:t>Sources du graphique : toujours ajouter Crédit Agricole SA / ECO</a:t>
            </a:r>
          </a:p>
        </p:txBody>
      </p:sp>
    </p:spTree>
    <p:extLst>
      <p:ext uri="{BB962C8B-B14F-4D97-AF65-F5344CB8AC3E}">
        <p14:creationId xmlns:p14="http://schemas.microsoft.com/office/powerpoint/2010/main" val="386561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2 graph + 2 blocs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73735" y="172620"/>
            <a:ext cx="11360687" cy="453022"/>
          </a:xfrm>
        </p:spPr>
        <p:txBody>
          <a:bodyPr/>
          <a:lstStyle/>
          <a:p>
            <a:r>
              <a:rPr lang="fr-FR" dirty="0" smtClean="0"/>
              <a:t>Insérer le titre de la partie</a:t>
            </a:r>
            <a:endParaRPr lang="fr-FR" dirty="0"/>
          </a:p>
        </p:txBody>
      </p:sp>
      <p:sp>
        <p:nvSpPr>
          <p:cNvPr id="4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273737" y="642638"/>
            <a:ext cx="11360687" cy="503237"/>
          </a:xfrm>
        </p:spPr>
        <p:txBody>
          <a:bodyPr>
            <a:no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fr-FR" sz="2400" b="1" kern="1200" cap="all" baseline="0" noProof="0" dirty="0" smtClean="0">
                <a:solidFill>
                  <a:srgbClr val="006A4E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dirty="0" smtClean="0"/>
              <a:t>Insérer le titre de la page</a:t>
            </a: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6" hasCustomPrompt="1"/>
          </p:nvPr>
        </p:nvSpPr>
        <p:spPr>
          <a:xfrm>
            <a:off x="184565" y="1392276"/>
            <a:ext cx="5759449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400" b="1" i="0" u="none" strike="noStrike" kern="1200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defRPr>
            </a:lvl1pPr>
            <a:lvl2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300" b="0" i="1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2pPr>
            <a:lvl3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3pPr>
            <a:lvl4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4pPr>
            <a:lvl5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6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5pPr>
          </a:lstStyle>
          <a:p>
            <a:pPr lvl="0"/>
            <a:r>
              <a:rPr lang="fr-FR" noProof="0" dirty="0" smtClean="0"/>
              <a:t>Titre du graphique</a:t>
            </a:r>
          </a:p>
        </p:txBody>
      </p:sp>
      <p:sp>
        <p:nvSpPr>
          <p:cNvPr id="12" name="Espace réservé du graphique 10"/>
          <p:cNvSpPr>
            <a:spLocks noGrp="1"/>
          </p:cNvSpPr>
          <p:nvPr>
            <p:ph type="chart" sz="quarter" idx="17" hasCustomPrompt="1"/>
          </p:nvPr>
        </p:nvSpPr>
        <p:spPr>
          <a:xfrm>
            <a:off x="184288" y="1943671"/>
            <a:ext cx="5760000" cy="2782134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 b="0" i="1" baseline="0">
                <a:sym typeface="Wingdings" panose="05000000000000000000" pitchFamily="2" charset="2"/>
              </a:defRPr>
            </a:lvl1pPr>
          </a:lstStyle>
          <a:p>
            <a:r>
              <a:rPr lang="fr-FR" noProof="0" dirty="0" smtClean="0"/>
              <a:t>Cliquez dans la zone pour coller votre graphique en tant qu’objet</a:t>
            </a:r>
            <a:endParaRPr lang="fr-FR" noProof="0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184455" y="4733243"/>
            <a:ext cx="5760640" cy="21602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0" i="1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900"/>
            </a:lvl2pPr>
            <a:lvl3pPr marL="650875" indent="0">
              <a:buNone/>
              <a:defRPr sz="900"/>
            </a:lvl3pPr>
            <a:lvl4pPr marL="838200" indent="0">
              <a:buFont typeface="Arial" panose="020B0604020202020204" pitchFamily="34" charset="0"/>
              <a:buNone/>
              <a:defRPr sz="900"/>
            </a:lvl4pPr>
            <a:lvl5pPr marL="846138" indent="0">
              <a:buFont typeface="Arial" panose="020B0604020202020204" pitchFamily="34" charset="0"/>
              <a:buNone/>
              <a:defRPr sz="900"/>
            </a:lvl5pPr>
          </a:lstStyle>
          <a:p>
            <a:pPr lvl="0"/>
            <a:r>
              <a:rPr lang="fr-FR" dirty="0" smtClean="0"/>
              <a:t>Sources du graphique : toujours ajouter Crédit Agricole SA / ECO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9" hasCustomPrompt="1"/>
          </p:nvPr>
        </p:nvSpPr>
        <p:spPr>
          <a:xfrm>
            <a:off x="6162934" y="1409921"/>
            <a:ext cx="5759449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400" b="1" i="0" u="none" strike="noStrike" kern="1200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defRPr>
            </a:lvl1pPr>
            <a:lvl2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300" b="0" i="1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2pPr>
            <a:lvl3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3pPr>
            <a:lvl4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4pPr>
            <a:lvl5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6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5pPr>
          </a:lstStyle>
          <a:p>
            <a:pPr lvl="0"/>
            <a:r>
              <a:rPr lang="fr-FR" noProof="0" dirty="0" smtClean="0"/>
              <a:t>Titre du graphique</a:t>
            </a:r>
          </a:p>
        </p:txBody>
      </p:sp>
      <p:sp>
        <p:nvSpPr>
          <p:cNvPr id="15" name="Espace réservé du graphique 10"/>
          <p:cNvSpPr>
            <a:spLocks noGrp="1"/>
          </p:cNvSpPr>
          <p:nvPr>
            <p:ph type="chart" sz="quarter" idx="20" hasCustomPrompt="1"/>
          </p:nvPr>
        </p:nvSpPr>
        <p:spPr>
          <a:xfrm>
            <a:off x="6162657" y="1961316"/>
            <a:ext cx="5760000" cy="2782134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 b="0" i="1" baseline="0">
                <a:sym typeface="Wingdings" panose="05000000000000000000" pitchFamily="2" charset="2"/>
              </a:defRPr>
            </a:lvl1pPr>
          </a:lstStyle>
          <a:p>
            <a:r>
              <a:rPr lang="fr-FR" noProof="0" dirty="0" smtClean="0"/>
              <a:t>Cliquez dans la zone pour coller votre graphique en tant qu’objet</a:t>
            </a:r>
            <a:endParaRPr lang="fr-FR" noProof="0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6162824" y="4750888"/>
            <a:ext cx="5760640" cy="21602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0" i="1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900"/>
            </a:lvl2pPr>
            <a:lvl3pPr marL="650875" indent="0">
              <a:buNone/>
              <a:defRPr sz="900"/>
            </a:lvl3pPr>
            <a:lvl4pPr marL="838200" indent="0">
              <a:buFont typeface="Arial" panose="020B0604020202020204" pitchFamily="34" charset="0"/>
              <a:buNone/>
              <a:defRPr sz="900"/>
            </a:lvl4pPr>
            <a:lvl5pPr marL="846138" indent="0">
              <a:buFont typeface="Arial" panose="020B0604020202020204" pitchFamily="34" charset="0"/>
              <a:buNone/>
              <a:defRPr sz="900"/>
            </a:lvl5pPr>
          </a:lstStyle>
          <a:p>
            <a:pPr lvl="0"/>
            <a:r>
              <a:rPr lang="fr-FR" dirty="0" smtClean="0"/>
              <a:t>Sources du graphique : toujours ajouter Crédit Agricole SA / ECO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2" hasCustomPrompt="1"/>
          </p:nvPr>
        </p:nvSpPr>
        <p:spPr>
          <a:xfrm>
            <a:off x="184152" y="5057776"/>
            <a:ext cx="5759449" cy="1362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Texte niveau 1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3" hasCustomPrompt="1"/>
          </p:nvPr>
        </p:nvSpPr>
        <p:spPr>
          <a:xfrm>
            <a:off x="6178552" y="5057776"/>
            <a:ext cx="5759449" cy="1362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Texte niveau 1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40239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2 graph + 1 bloc texte 2 col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73736" y="172620"/>
            <a:ext cx="11360685" cy="453022"/>
          </a:xfrm>
        </p:spPr>
        <p:txBody>
          <a:bodyPr/>
          <a:lstStyle/>
          <a:p>
            <a:r>
              <a:rPr lang="fr-FR" dirty="0" smtClean="0"/>
              <a:t>Insérer le titre de la partie</a:t>
            </a:r>
            <a:endParaRPr lang="fr-FR" dirty="0"/>
          </a:p>
        </p:txBody>
      </p:sp>
      <p:sp>
        <p:nvSpPr>
          <p:cNvPr id="4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273737" y="642638"/>
            <a:ext cx="11360687" cy="503237"/>
          </a:xfrm>
        </p:spPr>
        <p:txBody>
          <a:bodyPr>
            <a:no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fr-FR" sz="2400" b="1" kern="1200" cap="all" baseline="0" noProof="0" dirty="0" smtClean="0">
                <a:solidFill>
                  <a:srgbClr val="006A4E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dirty="0" smtClean="0"/>
              <a:t>Insérer le titre de la page</a:t>
            </a: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6" hasCustomPrompt="1"/>
          </p:nvPr>
        </p:nvSpPr>
        <p:spPr>
          <a:xfrm>
            <a:off x="184565" y="1392276"/>
            <a:ext cx="5759449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400" b="1" i="0" u="none" strike="noStrike" kern="1200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defRPr>
            </a:lvl1pPr>
            <a:lvl2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300" b="0" i="1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2pPr>
            <a:lvl3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3pPr>
            <a:lvl4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4pPr>
            <a:lvl5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6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5pPr>
          </a:lstStyle>
          <a:p>
            <a:pPr lvl="0"/>
            <a:r>
              <a:rPr lang="fr-FR" noProof="0" dirty="0" smtClean="0"/>
              <a:t>Titre du graphique</a:t>
            </a:r>
          </a:p>
        </p:txBody>
      </p:sp>
      <p:sp>
        <p:nvSpPr>
          <p:cNvPr id="12" name="Espace réservé du graphique 10"/>
          <p:cNvSpPr>
            <a:spLocks noGrp="1"/>
          </p:cNvSpPr>
          <p:nvPr>
            <p:ph type="chart" sz="quarter" idx="17" hasCustomPrompt="1"/>
          </p:nvPr>
        </p:nvSpPr>
        <p:spPr>
          <a:xfrm>
            <a:off x="184288" y="1943671"/>
            <a:ext cx="5760000" cy="2782134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 b="0" i="1" baseline="0">
                <a:sym typeface="Wingdings" panose="05000000000000000000" pitchFamily="2" charset="2"/>
              </a:defRPr>
            </a:lvl1pPr>
          </a:lstStyle>
          <a:p>
            <a:r>
              <a:rPr lang="fr-FR" noProof="0" dirty="0" smtClean="0"/>
              <a:t>Cliquez dans la zone pour coller votre graphique en tant qu’objet</a:t>
            </a:r>
            <a:endParaRPr lang="fr-FR" noProof="0" dirty="0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184455" y="4733243"/>
            <a:ext cx="5760640" cy="21602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0" i="1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900"/>
            </a:lvl2pPr>
            <a:lvl3pPr marL="650875" indent="0">
              <a:buNone/>
              <a:defRPr sz="900"/>
            </a:lvl3pPr>
            <a:lvl4pPr marL="838200" indent="0">
              <a:buFont typeface="Arial" panose="020B0604020202020204" pitchFamily="34" charset="0"/>
              <a:buNone/>
              <a:defRPr sz="900"/>
            </a:lvl4pPr>
            <a:lvl5pPr marL="846138" indent="0">
              <a:buFont typeface="Arial" panose="020B0604020202020204" pitchFamily="34" charset="0"/>
              <a:buNone/>
              <a:defRPr sz="900"/>
            </a:lvl5pPr>
          </a:lstStyle>
          <a:p>
            <a:pPr lvl="0"/>
            <a:r>
              <a:rPr lang="fr-FR" dirty="0" smtClean="0"/>
              <a:t>Sources du graphique : toujours ajouter Crédit Agricole SA / ECO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9" hasCustomPrompt="1"/>
          </p:nvPr>
        </p:nvSpPr>
        <p:spPr>
          <a:xfrm>
            <a:off x="6162934" y="1409921"/>
            <a:ext cx="5759449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400" b="1" i="0" u="none" strike="noStrike" kern="1200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defRPr>
            </a:lvl1pPr>
            <a:lvl2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300" b="0" i="1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2pPr>
            <a:lvl3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3pPr>
            <a:lvl4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4pPr>
            <a:lvl5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6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5pPr>
          </a:lstStyle>
          <a:p>
            <a:pPr lvl="0"/>
            <a:r>
              <a:rPr lang="fr-FR" noProof="0" dirty="0" smtClean="0"/>
              <a:t>Titre du graphique</a:t>
            </a:r>
          </a:p>
        </p:txBody>
      </p:sp>
      <p:sp>
        <p:nvSpPr>
          <p:cNvPr id="15" name="Espace réservé du graphique 10"/>
          <p:cNvSpPr>
            <a:spLocks noGrp="1"/>
          </p:cNvSpPr>
          <p:nvPr>
            <p:ph type="chart" sz="quarter" idx="20" hasCustomPrompt="1"/>
          </p:nvPr>
        </p:nvSpPr>
        <p:spPr>
          <a:xfrm>
            <a:off x="6162657" y="1961316"/>
            <a:ext cx="5760000" cy="2782134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 b="0" i="1" baseline="0">
                <a:sym typeface="Wingdings" panose="05000000000000000000" pitchFamily="2" charset="2"/>
              </a:defRPr>
            </a:lvl1pPr>
          </a:lstStyle>
          <a:p>
            <a:r>
              <a:rPr lang="fr-FR" noProof="0" dirty="0" smtClean="0"/>
              <a:t>Cliquez dans la zone pour coller votre graphique en tant qu’objet</a:t>
            </a:r>
            <a:endParaRPr lang="fr-FR" noProof="0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6162824" y="4750888"/>
            <a:ext cx="5760640" cy="21602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0" i="1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900"/>
            </a:lvl2pPr>
            <a:lvl3pPr marL="650875" indent="0">
              <a:buNone/>
              <a:defRPr sz="900"/>
            </a:lvl3pPr>
            <a:lvl4pPr marL="838200" indent="0">
              <a:buFont typeface="Arial" panose="020B0604020202020204" pitchFamily="34" charset="0"/>
              <a:buNone/>
              <a:defRPr sz="900"/>
            </a:lvl4pPr>
            <a:lvl5pPr marL="846138" indent="0">
              <a:buFont typeface="Arial" panose="020B0604020202020204" pitchFamily="34" charset="0"/>
              <a:buNone/>
              <a:defRPr sz="900"/>
            </a:lvl5pPr>
          </a:lstStyle>
          <a:p>
            <a:pPr lvl="0"/>
            <a:r>
              <a:rPr lang="fr-FR" dirty="0" smtClean="0"/>
              <a:t>Sources du graphique : toujours ajouter Crédit Agricole SA / ECO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2" hasCustomPrompt="1"/>
          </p:nvPr>
        </p:nvSpPr>
        <p:spPr>
          <a:xfrm>
            <a:off x="380999" y="5057776"/>
            <a:ext cx="11253423" cy="1362075"/>
          </a:xfrm>
        </p:spPr>
        <p:txBody>
          <a:bodyPr numCol="2" spcCol="360000"/>
          <a:lstStyle>
            <a:lvl1pPr>
              <a:defRPr/>
            </a:lvl1pPr>
          </a:lstStyle>
          <a:p>
            <a:pPr lvl="0"/>
            <a:r>
              <a:rPr lang="fr-FR" dirty="0" smtClean="0"/>
              <a:t>Texte niveau 1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17945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texte larg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73735" y="172620"/>
            <a:ext cx="11401724" cy="453022"/>
          </a:xfrm>
        </p:spPr>
        <p:txBody>
          <a:bodyPr/>
          <a:lstStyle/>
          <a:p>
            <a:r>
              <a:rPr lang="fr-FR" dirty="0" smtClean="0"/>
              <a:t>Insérer le titre de la partie</a:t>
            </a:r>
            <a:endParaRPr lang="fr-FR" dirty="0"/>
          </a:p>
        </p:txBody>
      </p:sp>
      <p:sp>
        <p:nvSpPr>
          <p:cNvPr id="4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273736" y="633138"/>
            <a:ext cx="11398605" cy="503237"/>
          </a:xfrm>
        </p:spPr>
        <p:txBody>
          <a:bodyPr>
            <a:no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fr-FR" sz="2400" b="1" kern="1200" cap="all" baseline="0" noProof="0" dirty="0" smtClean="0">
                <a:solidFill>
                  <a:srgbClr val="006A4E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dirty="0" smtClean="0"/>
              <a:t>Insérer le titre de la page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469693" y="1386591"/>
            <a:ext cx="11202649" cy="4649085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niveau 1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116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Insérer le titre de la partie</a:t>
            </a:r>
            <a:endParaRPr lang="fr-FR" dirty="0"/>
          </a:p>
        </p:txBody>
      </p:sp>
      <p:sp>
        <p:nvSpPr>
          <p:cNvPr id="4" name="Espace réservé du texte 22"/>
          <p:cNvSpPr>
            <a:spLocks noGrp="1"/>
          </p:cNvSpPr>
          <p:nvPr>
            <p:ph type="body" sz="quarter" idx="13" hasCustomPrompt="1"/>
          </p:nvPr>
        </p:nvSpPr>
        <p:spPr>
          <a:xfrm>
            <a:off x="1840649" y="1180881"/>
            <a:ext cx="9282233" cy="3876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Titre partie</a:t>
            </a:r>
          </a:p>
        </p:txBody>
      </p:sp>
      <p:sp>
        <p:nvSpPr>
          <p:cNvPr id="5" name="Espace réservé du texte 22"/>
          <p:cNvSpPr>
            <a:spLocks noGrp="1"/>
          </p:cNvSpPr>
          <p:nvPr>
            <p:ph type="body" sz="quarter" idx="14" hasCustomPrompt="1"/>
          </p:nvPr>
        </p:nvSpPr>
        <p:spPr>
          <a:xfrm>
            <a:off x="1840649" y="1850795"/>
            <a:ext cx="9282233" cy="3876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dirty="0" smtClean="0"/>
              <a:t>Titre partie</a:t>
            </a:r>
          </a:p>
        </p:txBody>
      </p:sp>
      <p:sp>
        <p:nvSpPr>
          <p:cNvPr id="6" name="Espace réservé du texte 22"/>
          <p:cNvSpPr>
            <a:spLocks noGrp="1"/>
          </p:cNvSpPr>
          <p:nvPr>
            <p:ph type="body" sz="quarter" idx="15" hasCustomPrompt="1"/>
          </p:nvPr>
        </p:nvSpPr>
        <p:spPr>
          <a:xfrm>
            <a:off x="1840649" y="2520711"/>
            <a:ext cx="9282233" cy="3876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dirty="0" smtClean="0"/>
              <a:t>Titre partie</a:t>
            </a:r>
          </a:p>
        </p:txBody>
      </p:sp>
      <p:sp>
        <p:nvSpPr>
          <p:cNvPr id="7" name="Espace réservé du texte 22"/>
          <p:cNvSpPr>
            <a:spLocks noGrp="1"/>
          </p:cNvSpPr>
          <p:nvPr>
            <p:ph type="body" sz="quarter" idx="16" hasCustomPrompt="1"/>
          </p:nvPr>
        </p:nvSpPr>
        <p:spPr>
          <a:xfrm>
            <a:off x="1840649" y="3190626"/>
            <a:ext cx="9282233" cy="3876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dirty="0" smtClean="0"/>
              <a:t>Titre partie</a:t>
            </a:r>
          </a:p>
        </p:txBody>
      </p:sp>
      <p:sp>
        <p:nvSpPr>
          <p:cNvPr id="8" name="Espace réservé du texte 22"/>
          <p:cNvSpPr>
            <a:spLocks noGrp="1"/>
          </p:cNvSpPr>
          <p:nvPr>
            <p:ph type="body" sz="quarter" idx="17" hasCustomPrompt="1"/>
          </p:nvPr>
        </p:nvSpPr>
        <p:spPr>
          <a:xfrm>
            <a:off x="1840649" y="3860541"/>
            <a:ext cx="9282233" cy="3876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dirty="0" smtClean="0"/>
              <a:t>Titre partie</a:t>
            </a:r>
          </a:p>
        </p:txBody>
      </p:sp>
      <p:sp>
        <p:nvSpPr>
          <p:cNvPr id="9" name="Espace réservé du texte 22"/>
          <p:cNvSpPr>
            <a:spLocks noGrp="1"/>
          </p:cNvSpPr>
          <p:nvPr>
            <p:ph type="body" sz="quarter" idx="18" hasCustomPrompt="1"/>
          </p:nvPr>
        </p:nvSpPr>
        <p:spPr>
          <a:xfrm>
            <a:off x="1840649" y="4530456"/>
            <a:ext cx="9282233" cy="3876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dirty="0" smtClean="0"/>
              <a:t>Titre partie</a:t>
            </a:r>
          </a:p>
        </p:txBody>
      </p:sp>
      <p:sp>
        <p:nvSpPr>
          <p:cNvPr id="10" name="Espace réservé du texte 22"/>
          <p:cNvSpPr>
            <a:spLocks noGrp="1"/>
          </p:cNvSpPr>
          <p:nvPr>
            <p:ph type="body" sz="quarter" idx="19" hasCustomPrompt="1"/>
          </p:nvPr>
        </p:nvSpPr>
        <p:spPr>
          <a:xfrm>
            <a:off x="1840649" y="5200371"/>
            <a:ext cx="9282233" cy="3876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dirty="0" smtClean="0"/>
              <a:t>Titre partie</a:t>
            </a:r>
          </a:p>
        </p:txBody>
      </p:sp>
      <p:sp>
        <p:nvSpPr>
          <p:cNvPr id="11" name="Espace réservé du texte 22"/>
          <p:cNvSpPr>
            <a:spLocks noGrp="1"/>
          </p:cNvSpPr>
          <p:nvPr>
            <p:ph type="body" sz="quarter" idx="20" hasCustomPrompt="1"/>
          </p:nvPr>
        </p:nvSpPr>
        <p:spPr>
          <a:xfrm>
            <a:off x="1840649" y="5870287"/>
            <a:ext cx="9282233" cy="38763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1800" b="0">
                <a:latin typeface="+mj-lt"/>
              </a:defRPr>
            </a:lvl1pPr>
          </a:lstStyle>
          <a:p>
            <a:pPr lvl="0"/>
            <a:r>
              <a:rPr lang="fr-FR" dirty="0" smtClean="0"/>
              <a:t>Titre partie</a:t>
            </a:r>
          </a:p>
        </p:txBody>
      </p:sp>
      <p:sp>
        <p:nvSpPr>
          <p:cNvPr id="12" name="Espace réservé du texte 22"/>
          <p:cNvSpPr>
            <a:spLocks noGrp="1"/>
          </p:cNvSpPr>
          <p:nvPr>
            <p:ph type="body" sz="quarter" idx="21" hasCustomPrompt="1"/>
          </p:nvPr>
        </p:nvSpPr>
        <p:spPr>
          <a:xfrm>
            <a:off x="1078648" y="1180880"/>
            <a:ext cx="480000" cy="3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1</a:t>
            </a:r>
          </a:p>
        </p:txBody>
      </p:sp>
      <p:sp>
        <p:nvSpPr>
          <p:cNvPr id="13" name="Espace réservé du texte 22"/>
          <p:cNvSpPr>
            <a:spLocks noGrp="1"/>
          </p:cNvSpPr>
          <p:nvPr>
            <p:ph type="body" sz="quarter" idx="22" hasCustomPrompt="1"/>
          </p:nvPr>
        </p:nvSpPr>
        <p:spPr>
          <a:xfrm>
            <a:off x="1078648" y="1850795"/>
            <a:ext cx="480000" cy="3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1</a:t>
            </a:r>
          </a:p>
        </p:txBody>
      </p:sp>
      <p:sp>
        <p:nvSpPr>
          <p:cNvPr id="14" name="Espace réservé du texte 22"/>
          <p:cNvSpPr>
            <a:spLocks noGrp="1"/>
          </p:cNvSpPr>
          <p:nvPr>
            <p:ph type="body" sz="quarter" idx="23" hasCustomPrompt="1"/>
          </p:nvPr>
        </p:nvSpPr>
        <p:spPr>
          <a:xfrm>
            <a:off x="1078648" y="2520710"/>
            <a:ext cx="480000" cy="3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1</a:t>
            </a:r>
          </a:p>
        </p:txBody>
      </p:sp>
      <p:sp>
        <p:nvSpPr>
          <p:cNvPr id="15" name="Espace réservé du texte 22"/>
          <p:cNvSpPr>
            <a:spLocks noGrp="1"/>
          </p:cNvSpPr>
          <p:nvPr>
            <p:ph type="body" sz="quarter" idx="24" hasCustomPrompt="1"/>
          </p:nvPr>
        </p:nvSpPr>
        <p:spPr>
          <a:xfrm>
            <a:off x="1078648" y="3190625"/>
            <a:ext cx="480000" cy="3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1</a:t>
            </a:r>
          </a:p>
        </p:txBody>
      </p:sp>
      <p:sp>
        <p:nvSpPr>
          <p:cNvPr id="16" name="Espace réservé du texte 22"/>
          <p:cNvSpPr>
            <a:spLocks noGrp="1"/>
          </p:cNvSpPr>
          <p:nvPr>
            <p:ph type="body" sz="quarter" idx="25" hasCustomPrompt="1"/>
          </p:nvPr>
        </p:nvSpPr>
        <p:spPr>
          <a:xfrm>
            <a:off x="1078648" y="3860540"/>
            <a:ext cx="480000" cy="3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1</a:t>
            </a:r>
          </a:p>
        </p:txBody>
      </p:sp>
      <p:sp>
        <p:nvSpPr>
          <p:cNvPr id="17" name="Espace réservé du texte 22"/>
          <p:cNvSpPr>
            <a:spLocks noGrp="1"/>
          </p:cNvSpPr>
          <p:nvPr>
            <p:ph type="body" sz="quarter" idx="26" hasCustomPrompt="1"/>
          </p:nvPr>
        </p:nvSpPr>
        <p:spPr>
          <a:xfrm>
            <a:off x="1078648" y="4530455"/>
            <a:ext cx="480000" cy="3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1</a:t>
            </a:r>
          </a:p>
        </p:txBody>
      </p:sp>
      <p:sp>
        <p:nvSpPr>
          <p:cNvPr id="18" name="Espace réservé du texte 22"/>
          <p:cNvSpPr>
            <a:spLocks noGrp="1"/>
          </p:cNvSpPr>
          <p:nvPr>
            <p:ph type="body" sz="quarter" idx="27" hasCustomPrompt="1"/>
          </p:nvPr>
        </p:nvSpPr>
        <p:spPr>
          <a:xfrm>
            <a:off x="1078648" y="5200370"/>
            <a:ext cx="480000" cy="3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1</a:t>
            </a:r>
          </a:p>
        </p:txBody>
      </p:sp>
      <p:sp>
        <p:nvSpPr>
          <p:cNvPr id="19" name="Espace réservé du texte 22"/>
          <p:cNvSpPr>
            <a:spLocks noGrp="1"/>
          </p:cNvSpPr>
          <p:nvPr>
            <p:ph type="body" sz="quarter" idx="28" hasCustomPrompt="1"/>
          </p:nvPr>
        </p:nvSpPr>
        <p:spPr>
          <a:xfrm>
            <a:off x="1078648" y="5870285"/>
            <a:ext cx="480000" cy="3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8120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finale - Portail ECO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4034116" y="3573628"/>
            <a:ext cx="6576731" cy="841069"/>
          </a:xfrm>
          <a:prstGeom prst="rect">
            <a:avLst/>
          </a:prstGeom>
          <a:solidFill>
            <a:srgbClr val="009597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81" y="1717498"/>
            <a:ext cx="7412564" cy="3754464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7464441" y="2590992"/>
            <a:ext cx="3264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 smtClean="0"/>
              <a:t>MERCI DE VOTRE ATTENTION</a:t>
            </a:r>
            <a:endParaRPr lang="fr-FR" sz="20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3972286" y="4557347"/>
            <a:ext cx="69632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1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publications économiques non confidentielles sont également accessibles sur </a:t>
            </a:r>
            <a:r>
              <a:rPr lang="fr-FR" sz="110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l’application </a:t>
            </a:r>
            <a:r>
              <a:rPr lang="fr-FR" sz="11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« Études Eco » disponible sur </a:t>
            </a:r>
            <a:r>
              <a:rPr lang="fr-FR" sz="11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  <a:hlinkClick r:id="rId3"/>
              </a:rPr>
              <a:t>l’App Store </a:t>
            </a:r>
            <a:r>
              <a:rPr lang="fr-FR" sz="11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et sur </a:t>
            </a:r>
            <a:r>
              <a:rPr lang="fr-FR" sz="11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  <a:hlinkClick r:id="rId4"/>
              </a:rPr>
              <a:t>Google Play</a:t>
            </a:r>
            <a:endParaRPr lang="fr-FR" sz="1100" i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49" y="142521"/>
            <a:ext cx="2736000" cy="469617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6210050" y="3664623"/>
            <a:ext cx="42724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b="0" dirty="0" smtClean="0"/>
              <a:t>POUR</a:t>
            </a:r>
            <a:r>
              <a:rPr lang="fr-FR" sz="1200" b="0" baseline="0" dirty="0" smtClean="0"/>
              <a:t> CONSULTER OU VOUS ABONNER À NOS PUBLICATIONS SUR L’INTRANET : </a:t>
            </a:r>
            <a:r>
              <a:rPr lang="en-US" sz="11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pitchFamily="1" charset="-128"/>
                <a:cs typeface="+mn-cs"/>
                <a:hlinkClick r:id="rId6"/>
              </a:rPr>
              <a:t>https://portaileco.ca-sa.adsi.credit-agricole.fr</a:t>
            </a:r>
            <a:r>
              <a:rPr lang="fr-FR" sz="1100" b="0" baseline="0" dirty="0" smtClean="0"/>
              <a:t> </a:t>
            </a:r>
            <a:endParaRPr lang="fr-FR" sz="1400" b="0" dirty="0"/>
          </a:p>
        </p:txBody>
      </p:sp>
      <p:sp>
        <p:nvSpPr>
          <p:cNvPr id="2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203943" y="783436"/>
            <a:ext cx="3840000" cy="2160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 defTabSz="1219200">
              <a:buNone/>
              <a:tabLst>
                <a:tab pos="182563" algn="l"/>
              </a:tabLst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NOM Prénom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827" y="1035440"/>
            <a:ext cx="166116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203943" y="985644"/>
            <a:ext cx="3625879" cy="2160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 defTabSz="1379538">
              <a:buNone/>
              <a:tabLst>
                <a:tab pos="182563" algn="l"/>
                <a:tab pos="2422525" algn="l"/>
              </a:tabLst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+33 0 00 00 00 00 | +33 0 00 00 00 00 </a:t>
            </a:r>
          </a:p>
        </p:txBody>
      </p:sp>
      <p:sp>
        <p:nvSpPr>
          <p:cNvPr id="25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203943" y="1187852"/>
            <a:ext cx="3840000" cy="2160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 defTabSz="1219200">
              <a:buNone/>
              <a:tabLst>
                <a:tab pos="182563" algn="l"/>
              </a:tabLst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prenom.nom@credit-agricole-sa.fr</a:t>
            </a:r>
          </a:p>
        </p:txBody>
      </p:sp>
      <p:sp>
        <p:nvSpPr>
          <p:cNvPr id="26" name="Espace réservé pour une image  2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331941" y="709005"/>
            <a:ext cx="960000" cy="720000"/>
          </a:xfrm>
          <a:prstGeom prst="rect">
            <a:avLst/>
          </a:prstGeom>
          <a:noFill/>
        </p:spPr>
        <p:txBody>
          <a:bodyPr/>
          <a:lstStyle>
            <a:lvl1pPr>
              <a:defRPr sz="1400"/>
            </a:lvl1pPr>
          </a:lstStyle>
          <a:p>
            <a:r>
              <a:rPr lang="fr-FR" dirty="0" smtClean="0"/>
              <a:t>Photo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520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finale - Internet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3867276" y="3855469"/>
            <a:ext cx="6576731" cy="841069"/>
          </a:xfrm>
          <a:prstGeom prst="rect">
            <a:avLst/>
          </a:prstGeom>
          <a:solidFill>
            <a:srgbClr val="009597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297601" y="2872833"/>
            <a:ext cx="3264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 smtClean="0"/>
              <a:t>MERCI DE VOTRE ATTENTION</a:t>
            </a:r>
            <a:endParaRPr lang="fr-FR" sz="20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5824140" y="3939670"/>
            <a:ext cx="42724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b="0" dirty="0" smtClean="0"/>
              <a:t>POUR</a:t>
            </a:r>
            <a:r>
              <a:rPr lang="fr-FR" sz="1200" b="0" baseline="0" dirty="0" smtClean="0"/>
              <a:t> CONSULTER OU VOUS ABONNER À NOS PUBLICATIONS SUR INTERNET : </a:t>
            </a:r>
            <a:r>
              <a:rPr lang="en-US" sz="11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pitchFamily="1" charset="-128"/>
                <a:cs typeface="+mn-cs"/>
                <a:hlinkClick r:id="rId2"/>
              </a:rPr>
              <a:t>http://etudes-economiques.credit-agricole.com</a:t>
            </a:r>
            <a:endParaRPr lang="fr-FR" sz="1400" b="0" dirty="0"/>
          </a:p>
        </p:txBody>
      </p:sp>
      <p:sp>
        <p:nvSpPr>
          <p:cNvPr id="21" name="ZoneTexte 20"/>
          <p:cNvSpPr txBox="1"/>
          <p:nvPr/>
        </p:nvSpPr>
        <p:spPr>
          <a:xfrm>
            <a:off x="3805446" y="4839188"/>
            <a:ext cx="69632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10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publications économiques non confidentielles sont également accessibles sur </a:t>
            </a:r>
            <a:r>
              <a:rPr lang="fr-FR" sz="110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l’application </a:t>
            </a:r>
            <a:r>
              <a:rPr lang="fr-FR" sz="11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« Études Eco » disponible sur </a:t>
            </a:r>
            <a:r>
              <a:rPr lang="fr-FR" sz="11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  <a:hlinkClick r:id="rId3"/>
              </a:rPr>
              <a:t>l’App Store </a:t>
            </a:r>
            <a:r>
              <a:rPr lang="fr-FR" sz="11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et sur </a:t>
            </a:r>
            <a:r>
              <a:rPr lang="fr-FR" sz="11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  <a:hlinkClick r:id="rId4"/>
              </a:rPr>
              <a:t>Google Play</a:t>
            </a:r>
            <a:endParaRPr lang="fr-FR" sz="1100" i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05" y="1689131"/>
            <a:ext cx="7903833" cy="400131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103" y="2178664"/>
            <a:ext cx="796943" cy="1765474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49" y="142521"/>
            <a:ext cx="2736000" cy="469617"/>
          </a:xfrm>
          <a:prstGeom prst="rect">
            <a:avLst/>
          </a:prstGeom>
        </p:spPr>
      </p:pic>
      <p:sp>
        <p:nvSpPr>
          <p:cNvPr id="34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203943" y="783436"/>
            <a:ext cx="3840000" cy="2160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 defTabSz="1219200">
              <a:buNone/>
              <a:tabLst>
                <a:tab pos="182563" algn="l"/>
              </a:tabLst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NOM Prénom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827" y="1035440"/>
            <a:ext cx="166116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203943" y="985644"/>
            <a:ext cx="3625879" cy="2160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 defTabSz="1379538">
              <a:buNone/>
              <a:tabLst>
                <a:tab pos="182563" algn="l"/>
                <a:tab pos="2422525" algn="l"/>
              </a:tabLst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+33 0 00 00 00 00 | +33 0 00 00 00 00 </a:t>
            </a:r>
          </a:p>
        </p:txBody>
      </p:sp>
      <p:sp>
        <p:nvSpPr>
          <p:cNvPr id="3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203943" y="1187852"/>
            <a:ext cx="3840000" cy="2160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 defTabSz="1219200">
              <a:buNone/>
              <a:tabLst>
                <a:tab pos="182563" algn="l"/>
              </a:tabLst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prenom.nom@credit-agricole-sa.fr</a:t>
            </a:r>
          </a:p>
        </p:txBody>
      </p:sp>
      <p:sp>
        <p:nvSpPr>
          <p:cNvPr id="38" name="Espace réservé pour une image  2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331941" y="709005"/>
            <a:ext cx="960000" cy="720000"/>
          </a:xfrm>
          <a:prstGeom prst="rect">
            <a:avLst/>
          </a:prstGeom>
          <a:noFill/>
        </p:spPr>
        <p:txBody>
          <a:bodyPr/>
          <a:lstStyle>
            <a:lvl1pPr>
              <a:defRPr sz="1400"/>
            </a:lvl1pPr>
          </a:lstStyle>
          <a:p>
            <a:r>
              <a:rPr lang="fr-FR" dirty="0" smtClean="0"/>
              <a:t>Photo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028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finale - Portail ECO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4521799" y="3623863"/>
            <a:ext cx="6576731" cy="841069"/>
          </a:xfrm>
          <a:prstGeom prst="rect">
            <a:avLst/>
          </a:prstGeom>
          <a:solidFill>
            <a:srgbClr val="009597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63" y="1767733"/>
            <a:ext cx="7412564" cy="3754464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6288511" y="2546830"/>
            <a:ext cx="4810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 smtClean="0"/>
              <a:t>THANKS FOR YOUR</a:t>
            </a:r>
            <a:r>
              <a:rPr lang="fr-FR" sz="2000" b="1" baseline="0" dirty="0" smtClean="0"/>
              <a:t> </a:t>
            </a:r>
            <a:r>
              <a:rPr lang="fr-FR" sz="2000" b="1" dirty="0" smtClean="0"/>
              <a:t>ATTENTION</a:t>
            </a:r>
            <a:endParaRPr lang="fr-FR" sz="20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6543237" y="3713093"/>
            <a:ext cx="464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dirty="0" smtClean="0"/>
              <a:t>YOU CAN SUBSCRIBE TO OUR PUBLICATIONS</a:t>
            </a:r>
            <a:r>
              <a:rPr lang="en-US" sz="1200" b="0" baseline="0" dirty="0" smtClean="0"/>
              <a:t> </a:t>
            </a:r>
            <a:r>
              <a:rPr lang="en-US" sz="1200" b="0" dirty="0" smtClean="0"/>
              <a:t>ON</a:t>
            </a:r>
            <a:r>
              <a:rPr lang="en-US" sz="1200" b="0" baseline="0" dirty="0" smtClean="0"/>
              <a:t> OUR </a:t>
            </a:r>
            <a:r>
              <a:rPr lang="en-US" sz="1200" b="0" cap="all" baseline="0" dirty="0" smtClean="0"/>
              <a:t>internal</a:t>
            </a:r>
            <a:r>
              <a:rPr lang="en-US" sz="1200" b="0" baseline="0" dirty="0" smtClean="0"/>
              <a:t> SITE</a:t>
            </a:r>
            <a:r>
              <a:rPr lang="fr-FR" sz="1200" b="0" baseline="0" dirty="0" smtClean="0"/>
              <a:t>:</a:t>
            </a:r>
          </a:p>
          <a:p>
            <a:pPr algn="l"/>
            <a:r>
              <a:rPr lang="fr-FR" sz="1100" b="0" baseline="0" dirty="0" smtClean="0">
                <a:hlinkClick r:id="rId3"/>
              </a:rPr>
              <a:t>https://portaileco.ca-sa.adsi.credit-agricole.fr/en/</a:t>
            </a:r>
            <a:endParaRPr lang="fr-FR" sz="1100" b="0" baseline="0" dirty="0" smtClean="0"/>
          </a:p>
        </p:txBody>
      </p:sp>
      <p:sp>
        <p:nvSpPr>
          <p:cNvPr id="23" name="ZoneTexte 22"/>
          <p:cNvSpPr txBox="1"/>
          <p:nvPr/>
        </p:nvSpPr>
        <p:spPr>
          <a:xfrm>
            <a:off x="4748465" y="4629451"/>
            <a:ext cx="6350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and subscribe to our free online publications: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100" i="0" kern="12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application </a:t>
            </a:r>
            <a:r>
              <a:rPr lang="fr-FR" sz="1100" i="0" kern="12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available</a:t>
            </a:r>
            <a:r>
              <a:rPr lang="fr-FR" sz="1100" i="0" kern="12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in</a:t>
            </a:r>
            <a:r>
              <a:rPr lang="fr-FR" sz="11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lang="fr-FR" sz="11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  <a:hlinkClick r:id="rId4"/>
              </a:rPr>
              <a:t>App Store </a:t>
            </a:r>
            <a:r>
              <a:rPr lang="fr-FR" sz="11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and in </a:t>
            </a:r>
            <a:r>
              <a:rPr lang="fr-FR" sz="11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  <a:hlinkClick r:id="rId5"/>
              </a:rPr>
              <a:t>Google Play</a:t>
            </a:r>
            <a:endParaRPr lang="fr-FR" sz="1100" i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49" y="142521"/>
            <a:ext cx="2736000" cy="469617"/>
          </a:xfrm>
          <a:prstGeom prst="rect">
            <a:avLst/>
          </a:prstGeom>
        </p:spPr>
      </p:pic>
      <p:sp>
        <p:nvSpPr>
          <p:cNvPr id="3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203943" y="783436"/>
            <a:ext cx="3840000" cy="2160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 defTabSz="1219200">
              <a:buNone/>
              <a:tabLst>
                <a:tab pos="182563" algn="l"/>
              </a:tabLst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NOM Prénom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827" y="1035440"/>
            <a:ext cx="166116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203943" y="985644"/>
            <a:ext cx="3625879" cy="2160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 defTabSz="1379538">
              <a:buNone/>
              <a:tabLst>
                <a:tab pos="182563" algn="l"/>
                <a:tab pos="2422525" algn="l"/>
              </a:tabLst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+33 0 00 00 00 00 | +33 0 00 00 00 00 </a:t>
            </a:r>
          </a:p>
        </p:txBody>
      </p:sp>
      <p:sp>
        <p:nvSpPr>
          <p:cNvPr id="35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203943" y="1187852"/>
            <a:ext cx="3840000" cy="2160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 defTabSz="1219200">
              <a:buNone/>
              <a:tabLst>
                <a:tab pos="182563" algn="l"/>
              </a:tabLst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prenom.nom@credit-agricole-sa.fr</a:t>
            </a:r>
          </a:p>
        </p:txBody>
      </p:sp>
      <p:sp>
        <p:nvSpPr>
          <p:cNvPr id="36" name="Espace réservé pour une image  2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331941" y="709005"/>
            <a:ext cx="960000" cy="720000"/>
          </a:xfrm>
          <a:prstGeom prst="rect">
            <a:avLst/>
          </a:prstGeom>
          <a:noFill/>
        </p:spPr>
        <p:txBody>
          <a:bodyPr/>
          <a:lstStyle>
            <a:lvl1pPr>
              <a:defRPr sz="1400"/>
            </a:lvl1pPr>
          </a:lstStyle>
          <a:p>
            <a:r>
              <a:rPr lang="fr-FR" dirty="0" smtClean="0"/>
              <a:t>Photo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155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finale - Internet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3931443" y="3902495"/>
            <a:ext cx="6576731" cy="841069"/>
          </a:xfrm>
          <a:prstGeom prst="rect">
            <a:avLst/>
          </a:prstGeom>
          <a:solidFill>
            <a:srgbClr val="009597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80" charset="-128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72" y="1736157"/>
            <a:ext cx="7903833" cy="400131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70" y="3226718"/>
            <a:ext cx="796943" cy="1765474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6859768" y="2893472"/>
            <a:ext cx="3648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 smtClean="0"/>
              <a:t>THANKS FOR YOUR ATTENTION</a:t>
            </a:r>
            <a:endParaRPr lang="fr-FR" sz="20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6401963" y="3999863"/>
            <a:ext cx="427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dirty="0" smtClean="0"/>
              <a:t>YOU CAN SUBSCRIBE TO OUR PUBLICATIONS</a:t>
            </a:r>
            <a:r>
              <a:rPr lang="en-US" sz="1200" b="0" baseline="0" dirty="0" smtClean="0"/>
              <a:t> </a:t>
            </a:r>
            <a:r>
              <a:rPr lang="en-US" sz="1200" b="0" dirty="0" smtClean="0"/>
              <a:t>ON</a:t>
            </a:r>
            <a:r>
              <a:rPr lang="en-US" sz="1200" b="0" baseline="0" dirty="0" smtClean="0"/>
              <a:t> OUR WEBSITE</a:t>
            </a:r>
            <a:r>
              <a:rPr lang="en-US" sz="1200" b="0" dirty="0" smtClean="0"/>
              <a:t> </a:t>
            </a:r>
            <a:r>
              <a:rPr lang="fr-FR" sz="1200" b="0" baseline="0" dirty="0" smtClean="0"/>
              <a:t>:</a:t>
            </a:r>
          </a:p>
          <a:p>
            <a:pPr algn="l"/>
            <a:r>
              <a:rPr lang="en-US" sz="11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pitchFamily="1" charset="-128"/>
                <a:cs typeface="+mn-cs"/>
                <a:hlinkClick r:id="rId4"/>
              </a:rPr>
              <a:t>http://economic-research.credit-agricole.com/</a:t>
            </a:r>
            <a:endParaRPr lang="fr-FR" sz="1400" b="0" dirty="0"/>
          </a:p>
        </p:txBody>
      </p:sp>
      <p:sp>
        <p:nvSpPr>
          <p:cNvPr id="26" name="ZoneTexte 25"/>
          <p:cNvSpPr txBox="1"/>
          <p:nvPr/>
        </p:nvSpPr>
        <p:spPr>
          <a:xfrm>
            <a:off x="4158109" y="4908083"/>
            <a:ext cx="63500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and subscribe to our free online publications: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100" i="0" kern="12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application </a:t>
            </a:r>
            <a:r>
              <a:rPr lang="fr-FR" sz="1100" i="0" kern="1200" noProof="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available</a:t>
            </a:r>
            <a:r>
              <a:rPr lang="fr-FR" sz="1100" i="0" kern="12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in</a:t>
            </a:r>
            <a:r>
              <a:rPr lang="fr-FR" sz="11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lang="fr-FR" sz="11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  <a:hlinkClick r:id="rId5"/>
              </a:rPr>
              <a:t>App Store </a:t>
            </a:r>
            <a:r>
              <a:rPr lang="fr-FR" sz="11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and in </a:t>
            </a:r>
            <a:r>
              <a:rPr lang="fr-FR" sz="1100" i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  <a:hlinkClick r:id="rId6"/>
              </a:rPr>
              <a:t>Google Play</a:t>
            </a:r>
            <a:endParaRPr lang="fr-FR" sz="1100" i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ＭＳ Ｐゴシック" pitchFamily="1" charset="-128"/>
              <a:cs typeface="Arial" panose="020B0604020202020204" pitchFamily="34" charset="0"/>
            </a:endParaRP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49" y="142521"/>
            <a:ext cx="2736000" cy="469617"/>
          </a:xfrm>
          <a:prstGeom prst="rect">
            <a:avLst/>
          </a:prstGeom>
        </p:spPr>
      </p:pic>
      <p:sp>
        <p:nvSpPr>
          <p:cNvPr id="34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203943" y="783436"/>
            <a:ext cx="3840000" cy="2160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 defTabSz="1219200">
              <a:buNone/>
              <a:tabLst>
                <a:tab pos="182563" algn="l"/>
              </a:tabLst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NOM Prénom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827" y="1035440"/>
            <a:ext cx="166116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203943" y="985644"/>
            <a:ext cx="3625879" cy="2160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 defTabSz="1379538">
              <a:buNone/>
              <a:tabLst>
                <a:tab pos="182563" algn="l"/>
                <a:tab pos="2422525" algn="l"/>
              </a:tabLst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+33 0 00 00 00 00 | +33 0 00 00 00 00 </a:t>
            </a:r>
          </a:p>
        </p:txBody>
      </p:sp>
      <p:sp>
        <p:nvSpPr>
          <p:cNvPr id="37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203943" y="1187852"/>
            <a:ext cx="3840000" cy="2160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r" defTabSz="1219200">
              <a:buNone/>
              <a:tabLst>
                <a:tab pos="182563" algn="l"/>
              </a:tabLst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prenom.nom@credit-agricole-sa.fr</a:t>
            </a:r>
          </a:p>
        </p:txBody>
      </p:sp>
      <p:sp>
        <p:nvSpPr>
          <p:cNvPr id="38" name="Espace réservé pour une image  2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331941" y="709005"/>
            <a:ext cx="960000" cy="720000"/>
          </a:xfrm>
          <a:prstGeom prst="rect">
            <a:avLst/>
          </a:prstGeom>
          <a:noFill/>
        </p:spPr>
        <p:txBody>
          <a:bodyPr/>
          <a:lstStyle>
            <a:lvl1pPr>
              <a:defRPr sz="1400"/>
            </a:lvl1pPr>
          </a:lstStyle>
          <a:p>
            <a:r>
              <a:rPr lang="fr-FR" dirty="0" smtClean="0"/>
              <a:t>Photo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53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avec visuel + Ti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582653" y="1122363"/>
            <a:ext cx="6355348" cy="2689240"/>
          </a:xfrm>
        </p:spPr>
        <p:txBody>
          <a:bodyPr anchor="ctr" anchorCtr="0"/>
          <a:lstStyle>
            <a:lvl1pPr algn="ctr">
              <a:defRPr sz="3600"/>
            </a:lvl1pPr>
          </a:lstStyle>
          <a:p>
            <a:r>
              <a:rPr lang="fr-FR" dirty="0" smtClean="0"/>
              <a:t>Insérer le titre de la présentation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593525" y="4105680"/>
            <a:ext cx="6344475" cy="101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 b="1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Insérer le nom  &amp; le titre de l’auteur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307808" y="4806548"/>
            <a:ext cx="4800000" cy="625459"/>
          </a:xfrm>
        </p:spPr>
        <p:txBody>
          <a:bodyPr anchor="ctr" anchorCtr="0"/>
          <a:lstStyle>
            <a:lvl1pPr marL="0" indent="0" algn="ctr">
              <a:buFontTx/>
              <a:buNone/>
              <a:defRPr sz="1800" b="1">
                <a:solidFill>
                  <a:srgbClr val="006A4E"/>
                </a:solidFill>
              </a:defRPr>
            </a:lvl1pPr>
            <a:lvl2pPr marL="355600" indent="0">
              <a:buFontTx/>
              <a:buNone/>
              <a:defRPr b="1">
                <a:solidFill>
                  <a:srgbClr val="009597"/>
                </a:solidFill>
              </a:defRPr>
            </a:lvl2pPr>
            <a:lvl3pPr marL="539750" indent="0">
              <a:buFontTx/>
              <a:buNone/>
              <a:defRPr b="1">
                <a:solidFill>
                  <a:srgbClr val="009597"/>
                </a:solidFill>
              </a:defRPr>
            </a:lvl3pPr>
            <a:lvl4pPr marL="722312" indent="0">
              <a:buFontTx/>
              <a:buNone/>
              <a:defRPr b="1">
                <a:solidFill>
                  <a:srgbClr val="009597"/>
                </a:solidFill>
              </a:defRPr>
            </a:lvl4pPr>
            <a:lvl5pPr marL="722312" indent="0">
              <a:buFontTx/>
              <a:buNone/>
              <a:defRPr b="1">
                <a:solidFill>
                  <a:srgbClr val="009597"/>
                </a:solidFill>
              </a:defRPr>
            </a:lvl5pPr>
          </a:lstStyle>
          <a:p>
            <a:pPr lvl="0"/>
            <a:r>
              <a:rPr lang="fr-FR" dirty="0" smtClean="0"/>
              <a:t>Insérer la date de la présentation</a:t>
            </a:r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 txBox="1">
            <a:spLocks/>
          </p:cNvSpPr>
          <p:nvPr/>
        </p:nvSpPr>
        <p:spPr>
          <a:xfrm>
            <a:off x="308009" y="6467106"/>
            <a:ext cx="11515692" cy="390894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3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smtClean="0"/>
              <a:t>études économiques groupe</a:t>
            </a:r>
            <a:endParaRPr lang="fr-FR" sz="1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17" y="5517635"/>
            <a:ext cx="5328000" cy="671329"/>
          </a:xfrm>
          <a:prstGeom prst="rect">
            <a:avLst/>
          </a:prstGeom>
        </p:spPr>
      </p:pic>
      <p:sp>
        <p:nvSpPr>
          <p:cNvPr id="5" name="Espace réservé pour une image  4"/>
          <p:cNvSpPr>
            <a:spLocks noGrp="1"/>
          </p:cNvSpPr>
          <p:nvPr>
            <p:ph type="pic" sz="quarter" idx="11" hasCustomPrompt="1"/>
          </p:nvPr>
        </p:nvSpPr>
        <p:spPr>
          <a:xfrm>
            <a:off x="307807" y="1044994"/>
            <a:ext cx="4800000" cy="360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Insérer image du thème/pays</a:t>
            </a:r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CAF1617-1922-47D2-9D0D-C966F5A1F5ED}"/>
              </a:ext>
            </a:extLst>
          </p:cNvPr>
          <p:cNvCxnSpPr/>
          <p:nvPr/>
        </p:nvCxnSpPr>
        <p:spPr>
          <a:xfrm>
            <a:off x="402423" y="6532583"/>
            <a:ext cx="1123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688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avec visuel + Titre &amp; s/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593525" y="4105680"/>
            <a:ext cx="6344475" cy="101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 b="1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Insérer le nom  &amp; le titre de l’auteur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307808" y="4806548"/>
            <a:ext cx="4800000" cy="625459"/>
          </a:xfrm>
        </p:spPr>
        <p:txBody>
          <a:bodyPr anchor="ctr" anchorCtr="0"/>
          <a:lstStyle>
            <a:lvl1pPr marL="0" indent="0" algn="ctr">
              <a:buFontTx/>
              <a:buNone/>
              <a:defRPr sz="1800" b="1">
                <a:solidFill>
                  <a:srgbClr val="006A4E"/>
                </a:solidFill>
              </a:defRPr>
            </a:lvl1pPr>
            <a:lvl2pPr marL="355600" indent="0">
              <a:buFontTx/>
              <a:buNone/>
              <a:defRPr b="1">
                <a:solidFill>
                  <a:srgbClr val="009597"/>
                </a:solidFill>
              </a:defRPr>
            </a:lvl2pPr>
            <a:lvl3pPr marL="539750" indent="0">
              <a:buFontTx/>
              <a:buNone/>
              <a:defRPr b="1">
                <a:solidFill>
                  <a:srgbClr val="009597"/>
                </a:solidFill>
              </a:defRPr>
            </a:lvl3pPr>
            <a:lvl4pPr marL="722312" indent="0">
              <a:buFontTx/>
              <a:buNone/>
              <a:defRPr b="1">
                <a:solidFill>
                  <a:srgbClr val="009597"/>
                </a:solidFill>
              </a:defRPr>
            </a:lvl4pPr>
            <a:lvl5pPr marL="722312" indent="0">
              <a:buFontTx/>
              <a:buNone/>
              <a:defRPr b="1">
                <a:solidFill>
                  <a:srgbClr val="009597"/>
                </a:solidFill>
              </a:defRPr>
            </a:lvl5pPr>
          </a:lstStyle>
          <a:p>
            <a:pPr lvl="0"/>
            <a:r>
              <a:rPr lang="fr-FR" dirty="0" smtClean="0"/>
              <a:t>Insérer la date de la présentation</a:t>
            </a:r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 txBox="1">
            <a:spLocks/>
          </p:cNvSpPr>
          <p:nvPr/>
        </p:nvSpPr>
        <p:spPr>
          <a:xfrm>
            <a:off x="308009" y="6467106"/>
            <a:ext cx="11515692" cy="390894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3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smtClean="0"/>
              <a:t>études économiques groupe</a:t>
            </a:r>
            <a:endParaRPr lang="fr-FR" sz="1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17" y="5517635"/>
            <a:ext cx="5328000" cy="671329"/>
          </a:xfrm>
          <a:prstGeom prst="rect">
            <a:avLst/>
          </a:prstGeom>
        </p:spPr>
      </p:pic>
      <p:sp>
        <p:nvSpPr>
          <p:cNvPr id="5" name="Espace réservé pour une image  4"/>
          <p:cNvSpPr>
            <a:spLocks noGrp="1"/>
          </p:cNvSpPr>
          <p:nvPr>
            <p:ph type="pic" sz="quarter" idx="11" hasCustomPrompt="1"/>
          </p:nvPr>
        </p:nvSpPr>
        <p:spPr>
          <a:xfrm>
            <a:off x="307807" y="1044994"/>
            <a:ext cx="4800000" cy="360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Insérer image du thème/pays</a:t>
            </a:r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CAF1617-1922-47D2-9D0D-C966F5A1F5ED}"/>
              </a:ext>
            </a:extLst>
          </p:cNvPr>
          <p:cNvCxnSpPr/>
          <p:nvPr/>
        </p:nvCxnSpPr>
        <p:spPr>
          <a:xfrm>
            <a:off x="402423" y="6532583"/>
            <a:ext cx="1123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/>
          <p:cNvSpPr>
            <a:spLocks noGrp="1"/>
          </p:cNvSpPr>
          <p:nvPr>
            <p:ph type="ctrTitle" hasCustomPrompt="1"/>
          </p:nvPr>
        </p:nvSpPr>
        <p:spPr>
          <a:xfrm>
            <a:off x="5582651" y="1044994"/>
            <a:ext cx="6355348" cy="1608668"/>
          </a:xfrm>
        </p:spPr>
        <p:txBody>
          <a:bodyPr anchor="ctr" anchorCtr="0"/>
          <a:lstStyle>
            <a:lvl1pPr algn="ctr">
              <a:defRPr sz="2400"/>
            </a:lvl1pPr>
          </a:lstStyle>
          <a:p>
            <a:r>
              <a:rPr lang="fr-FR" dirty="0" smtClean="0"/>
              <a:t>Insérer le titre de la présentation</a:t>
            </a:r>
            <a:endParaRPr lang="fr-FR" dirty="0"/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5582651" y="2671887"/>
            <a:ext cx="6355348" cy="1139716"/>
          </a:xfrm>
        </p:spPr>
        <p:txBody>
          <a:bodyPr anchor="ctr" anchorCtr="0"/>
          <a:lstStyle>
            <a:lvl1pPr marL="0" indent="0" algn="ctr">
              <a:buFontTx/>
              <a:buNone/>
              <a:defRPr sz="2000" b="1" cap="all" baseline="0">
                <a:solidFill>
                  <a:srgbClr val="009597"/>
                </a:solidFill>
              </a:defRPr>
            </a:lvl1pPr>
            <a:lvl2pPr marL="355600" indent="0">
              <a:buFontTx/>
              <a:buNone/>
              <a:defRPr b="1">
                <a:solidFill>
                  <a:srgbClr val="009597"/>
                </a:solidFill>
              </a:defRPr>
            </a:lvl2pPr>
            <a:lvl3pPr marL="539750" indent="0">
              <a:buFontTx/>
              <a:buNone/>
              <a:defRPr b="1">
                <a:solidFill>
                  <a:srgbClr val="009597"/>
                </a:solidFill>
              </a:defRPr>
            </a:lvl3pPr>
            <a:lvl4pPr marL="722312" indent="0">
              <a:buFontTx/>
              <a:buNone/>
              <a:defRPr b="1">
                <a:solidFill>
                  <a:srgbClr val="009597"/>
                </a:solidFill>
              </a:defRPr>
            </a:lvl4pPr>
            <a:lvl5pPr marL="722312" indent="0">
              <a:buFontTx/>
              <a:buNone/>
              <a:defRPr b="1">
                <a:solidFill>
                  <a:srgbClr val="009597"/>
                </a:solidFill>
              </a:defRPr>
            </a:lvl5pPr>
          </a:lstStyle>
          <a:p>
            <a:pPr lvl="0"/>
            <a:r>
              <a:rPr lang="fr-FR" dirty="0" smtClean="0"/>
              <a:t>Insérer le sous-titre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6207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uverture avec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582653" y="1122363"/>
            <a:ext cx="6355348" cy="2689240"/>
          </a:xfrm>
        </p:spPr>
        <p:txBody>
          <a:bodyPr anchor="ctr" anchorCtr="0"/>
          <a:lstStyle>
            <a:lvl1pPr algn="ctr">
              <a:defRPr sz="3600"/>
            </a:lvl1pPr>
          </a:lstStyle>
          <a:p>
            <a:r>
              <a:rPr lang="fr-FR" dirty="0" smtClean="0"/>
              <a:t>Insérer le titre de la présentation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5593525" y="4105680"/>
            <a:ext cx="6344475" cy="101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 b="1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Insérer le nom  &amp; le titre de l’auteur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 hasCustomPrompt="1"/>
          </p:nvPr>
        </p:nvSpPr>
        <p:spPr>
          <a:xfrm>
            <a:off x="307808" y="4806548"/>
            <a:ext cx="4800000" cy="625459"/>
          </a:xfrm>
        </p:spPr>
        <p:txBody>
          <a:bodyPr anchor="ctr" anchorCtr="0"/>
          <a:lstStyle>
            <a:lvl1pPr marL="0" indent="0" algn="ctr">
              <a:buFontTx/>
              <a:buNone/>
              <a:defRPr sz="1800" b="1">
                <a:solidFill>
                  <a:srgbClr val="006A4E"/>
                </a:solidFill>
              </a:defRPr>
            </a:lvl1pPr>
            <a:lvl2pPr marL="355600" indent="0">
              <a:buFontTx/>
              <a:buNone/>
              <a:defRPr b="1">
                <a:solidFill>
                  <a:srgbClr val="009597"/>
                </a:solidFill>
              </a:defRPr>
            </a:lvl2pPr>
            <a:lvl3pPr marL="539750" indent="0">
              <a:buFontTx/>
              <a:buNone/>
              <a:defRPr b="1">
                <a:solidFill>
                  <a:srgbClr val="009597"/>
                </a:solidFill>
              </a:defRPr>
            </a:lvl3pPr>
            <a:lvl4pPr marL="722312" indent="0">
              <a:buFontTx/>
              <a:buNone/>
              <a:defRPr b="1">
                <a:solidFill>
                  <a:srgbClr val="009597"/>
                </a:solidFill>
              </a:defRPr>
            </a:lvl4pPr>
            <a:lvl5pPr marL="722312" indent="0">
              <a:buFontTx/>
              <a:buNone/>
              <a:defRPr b="1">
                <a:solidFill>
                  <a:srgbClr val="009597"/>
                </a:solidFill>
              </a:defRPr>
            </a:lvl5pPr>
          </a:lstStyle>
          <a:p>
            <a:pPr lvl="0"/>
            <a:r>
              <a:rPr lang="fr-FR" dirty="0" smtClean="0"/>
              <a:t>Insérer la date de la présentation</a:t>
            </a:r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 txBox="1">
            <a:spLocks/>
          </p:cNvSpPr>
          <p:nvPr/>
        </p:nvSpPr>
        <p:spPr>
          <a:xfrm>
            <a:off x="308009" y="6467106"/>
            <a:ext cx="11515692" cy="390894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3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smtClean="0"/>
              <a:t>études économiques groupe</a:t>
            </a:r>
            <a:endParaRPr lang="fr-FR" sz="1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17" y="5517635"/>
            <a:ext cx="5328000" cy="671329"/>
          </a:xfrm>
          <a:prstGeom prst="rect">
            <a:avLst/>
          </a:prstGeom>
        </p:spPr>
      </p:pic>
      <p:sp>
        <p:nvSpPr>
          <p:cNvPr id="5" name="Espace réservé pour une image  4"/>
          <p:cNvSpPr>
            <a:spLocks noGrp="1"/>
          </p:cNvSpPr>
          <p:nvPr>
            <p:ph type="pic" sz="quarter" idx="11" hasCustomPrompt="1"/>
          </p:nvPr>
        </p:nvSpPr>
        <p:spPr>
          <a:xfrm>
            <a:off x="307807" y="1044994"/>
            <a:ext cx="4800000" cy="360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Insérer image du thème/pays</a:t>
            </a:r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CAF1617-1922-47D2-9D0D-C966F5A1F5ED}"/>
              </a:ext>
            </a:extLst>
          </p:cNvPr>
          <p:cNvCxnSpPr/>
          <p:nvPr/>
        </p:nvCxnSpPr>
        <p:spPr>
          <a:xfrm>
            <a:off x="402423" y="6532583"/>
            <a:ext cx="1123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 txBox="1">
            <a:spLocks/>
          </p:cNvSpPr>
          <p:nvPr userDrawn="1"/>
        </p:nvSpPr>
        <p:spPr>
          <a:xfrm>
            <a:off x="308009" y="6467106"/>
            <a:ext cx="11515692" cy="390894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3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smtClean="0"/>
              <a:t>études économiques groupe</a:t>
            </a:r>
            <a:endParaRPr lang="fr-FR" sz="1000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17" y="5531385"/>
            <a:ext cx="5328000" cy="671329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CAF1617-1922-47D2-9D0D-C966F5A1F5ED}"/>
              </a:ext>
            </a:extLst>
          </p:cNvPr>
          <p:cNvCxnSpPr/>
          <p:nvPr userDrawn="1"/>
        </p:nvCxnSpPr>
        <p:spPr>
          <a:xfrm>
            <a:off x="402423" y="6532583"/>
            <a:ext cx="1123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75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+ 2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Insérer le titre de la partie</a:t>
            </a:r>
            <a:endParaRPr lang="fr-FR" dirty="0"/>
          </a:p>
        </p:txBody>
      </p:sp>
      <p:sp>
        <p:nvSpPr>
          <p:cNvPr id="4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706438" y="642637"/>
            <a:ext cx="10927984" cy="503237"/>
          </a:xfrm>
        </p:spPr>
        <p:txBody>
          <a:bodyPr>
            <a:noAutofit/>
          </a:bodyPr>
          <a:lstStyle>
            <a:lvl1pPr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fr-FR" sz="2400" b="1" kern="1200" cap="all" baseline="0" noProof="0" dirty="0" smtClean="0">
                <a:solidFill>
                  <a:srgbClr val="006A4E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dirty="0" smtClean="0"/>
              <a:t>Insérer le titre de la slide</a:t>
            </a:r>
          </a:p>
        </p:txBody>
      </p:sp>
      <p:sp>
        <p:nvSpPr>
          <p:cNvPr id="5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908662" y="1392276"/>
            <a:ext cx="4680000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defRPr>
            </a:lvl1pPr>
            <a:lvl2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300" b="0" i="1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2pPr>
            <a:lvl3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3pPr>
            <a:lvl4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4pPr>
            <a:lvl5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6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5pPr>
          </a:lstStyle>
          <a:p>
            <a:pPr lvl="0"/>
            <a:r>
              <a:rPr lang="fr-FR" noProof="0" dirty="0" smtClean="0"/>
              <a:t>Titre du graphique</a:t>
            </a:r>
          </a:p>
        </p:txBody>
      </p:sp>
      <p:sp>
        <p:nvSpPr>
          <p:cNvPr id="6" name="Espace réservé du graphique 10"/>
          <p:cNvSpPr>
            <a:spLocks noGrp="1"/>
          </p:cNvSpPr>
          <p:nvPr>
            <p:ph type="chart" sz="quarter" idx="16" hasCustomPrompt="1"/>
          </p:nvPr>
        </p:nvSpPr>
        <p:spPr>
          <a:xfrm>
            <a:off x="908456" y="1943671"/>
            <a:ext cx="4680000" cy="4000444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 b="0" i="1" baseline="0">
                <a:sym typeface="Wingdings" panose="05000000000000000000" pitchFamily="2" charset="2"/>
              </a:defRPr>
            </a:lvl1pPr>
          </a:lstStyle>
          <a:p>
            <a:r>
              <a:rPr lang="fr-FR" noProof="0" dirty="0" smtClean="0"/>
              <a:t>Cliquez dans la zone pour coller votre graphique en tant qu’objet</a:t>
            </a:r>
            <a:endParaRPr lang="fr-FR" noProof="0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sz="quarter" idx="17" hasCustomPrompt="1"/>
          </p:nvPr>
        </p:nvSpPr>
        <p:spPr>
          <a:xfrm>
            <a:off x="908581" y="5971493"/>
            <a:ext cx="4680000" cy="21602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0" i="1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900"/>
            </a:lvl2pPr>
            <a:lvl3pPr marL="650875" indent="0">
              <a:buNone/>
              <a:defRPr sz="900"/>
            </a:lvl3pPr>
            <a:lvl4pPr marL="838200" indent="0">
              <a:buFont typeface="Arial" panose="020B0604020202020204" pitchFamily="34" charset="0"/>
              <a:buNone/>
              <a:defRPr sz="900"/>
            </a:lvl4pPr>
            <a:lvl5pPr marL="846138" indent="0">
              <a:buFont typeface="Arial" panose="020B0604020202020204" pitchFamily="34" charset="0"/>
              <a:buNone/>
              <a:defRPr sz="900"/>
            </a:lvl5pPr>
          </a:lstStyle>
          <a:p>
            <a:pPr lvl="0"/>
            <a:r>
              <a:rPr lang="fr-FR" dirty="0" smtClean="0"/>
              <a:t>Sources du graphique : toujours ajouter Crédit Agricole SA / ECO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8" hasCustomPrompt="1"/>
          </p:nvPr>
        </p:nvSpPr>
        <p:spPr>
          <a:xfrm>
            <a:off x="6543990" y="1406453"/>
            <a:ext cx="4680000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defRPr>
            </a:lvl1pPr>
            <a:lvl2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300" b="0" i="1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2pPr>
            <a:lvl3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3pPr>
            <a:lvl4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4pPr>
            <a:lvl5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6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5pPr>
          </a:lstStyle>
          <a:p>
            <a:pPr lvl="0"/>
            <a:r>
              <a:rPr lang="fr-FR" noProof="0" dirty="0" smtClean="0"/>
              <a:t>Titre du graphique</a:t>
            </a:r>
          </a:p>
        </p:txBody>
      </p:sp>
      <p:sp>
        <p:nvSpPr>
          <p:cNvPr id="9" name="Espace réservé du graphique 10"/>
          <p:cNvSpPr>
            <a:spLocks noGrp="1"/>
          </p:cNvSpPr>
          <p:nvPr>
            <p:ph type="chart" sz="quarter" idx="19" hasCustomPrompt="1"/>
          </p:nvPr>
        </p:nvSpPr>
        <p:spPr>
          <a:xfrm>
            <a:off x="6543784" y="1957848"/>
            <a:ext cx="4680000" cy="4000444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 b="0" i="1" baseline="0">
                <a:sym typeface="Wingdings" panose="05000000000000000000" pitchFamily="2" charset="2"/>
              </a:defRPr>
            </a:lvl1pPr>
          </a:lstStyle>
          <a:p>
            <a:r>
              <a:rPr lang="fr-FR" noProof="0" dirty="0" smtClean="0"/>
              <a:t>Cliquez dans la zone pour coller votre graphique en tant qu’objet</a:t>
            </a:r>
            <a:endParaRPr lang="fr-FR" noProof="0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6543909" y="5985670"/>
            <a:ext cx="4680000" cy="21602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0" i="1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900"/>
            </a:lvl2pPr>
            <a:lvl3pPr marL="650875" indent="0">
              <a:buNone/>
              <a:defRPr sz="900"/>
            </a:lvl3pPr>
            <a:lvl4pPr marL="838200" indent="0">
              <a:buFont typeface="Arial" panose="020B0604020202020204" pitchFamily="34" charset="0"/>
              <a:buNone/>
              <a:defRPr sz="900"/>
            </a:lvl4pPr>
            <a:lvl5pPr marL="846138" indent="0">
              <a:buFont typeface="Arial" panose="020B0604020202020204" pitchFamily="34" charset="0"/>
              <a:buNone/>
              <a:defRPr sz="900"/>
            </a:lvl5pPr>
          </a:lstStyle>
          <a:p>
            <a:pPr lvl="0"/>
            <a:r>
              <a:rPr lang="fr-FR" dirty="0" smtClean="0"/>
              <a:t>Sources du graphique : toujours ajouter Crédit Agricole SA / ECO</a:t>
            </a:r>
          </a:p>
        </p:txBody>
      </p:sp>
    </p:spTree>
    <p:extLst>
      <p:ext uri="{BB962C8B-B14F-4D97-AF65-F5344CB8AC3E}">
        <p14:creationId xmlns:p14="http://schemas.microsoft.com/office/powerpoint/2010/main" val="187321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73736" y="172620"/>
            <a:ext cx="11521677" cy="453022"/>
          </a:xfrm>
        </p:spPr>
        <p:txBody>
          <a:bodyPr/>
          <a:lstStyle/>
          <a:p>
            <a:r>
              <a:rPr lang="fr-FR" dirty="0" smtClean="0"/>
              <a:t>Insérer le titre de la partie</a:t>
            </a:r>
            <a:endParaRPr lang="fr-FR" dirty="0"/>
          </a:p>
        </p:txBody>
      </p:sp>
      <p:sp>
        <p:nvSpPr>
          <p:cNvPr id="4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273737" y="640633"/>
            <a:ext cx="11518527" cy="503237"/>
          </a:xfrm>
        </p:spPr>
        <p:txBody>
          <a:bodyPr>
            <a:no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fr-FR" sz="2400" b="1" kern="1200" cap="all" baseline="0" noProof="0" dirty="0" smtClean="0">
                <a:solidFill>
                  <a:srgbClr val="006A4E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dirty="0" smtClean="0"/>
              <a:t>Insérer le titre de la page</a:t>
            </a:r>
          </a:p>
        </p:txBody>
      </p:sp>
      <p:sp>
        <p:nvSpPr>
          <p:cNvPr id="5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439713" y="1401580"/>
            <a:ext cx="11192655" cy="4634095"/>
          </a:xfrm>
        </p:spPr>
        <p:txBody>
          <a:bodyPr numCol="2" spcCol="540000"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niveau 1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255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texte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73736" y="172620"/>
            <a:ext cx="11521677" cy="453022"/>
          </a:xfrm>
        </p:spPr>
        <p:txBody>
          <a:bodyPr/>
          <a:lstStyle/>
          <a:p>
            <a:r>
              <a:rPr lang="fr-FR" dirty="0" smtClean="0"/>
              <a:t>Insérer le titre de la partie</a:t>
            </a:r>
            <a:endParaRPr lang="fr-FR" dirty="0"/>
          </a:p>
        </p:txBody>
      </p:sp>
      <p:sp>
        <p:nvSpPr>
          <p:cNvPr id="4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273737" y="640633"/>
            <a:ext cx="11518527" cy="503237"/>
          </a:xfrm>
        </p:spPr>
        <p:txBody>
          <a:bodyPr>
            <a:no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fr-FR" sz="2400" b="1" kern="1200" cap="all" baseline="0" noProof="0" dirty="0" smtClean="0">
                <a:solidFill>
                  <a:srgbClr val="006A4E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dirty="0" smtClean="0"/>
              <a:t>Insérer le titre de la page</a:t>
            </a:r>
          </a:p>
        </p:txBody>
      </p:sp>
      <p:sp>
        <p:nvSpPr>
          <p:cNvPr id="5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439713" y="1401580"/>
            <a:ext cx="11192655" cy="4634095"/>
          </a:xfrm>
        </p:spPr>
        <p:txBody>
          <a:bodyPr numCol="3" spcCol="360000"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niveau 1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52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2 blocs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73736" y="172620"/>
            <a:ext cx="11338888" cy="453022"/>
          </a:xfrm>
        </p:spPr>
        <p:txBody>
          <a:bodyPr/>
          <a:lstStyle/>
          <a:p>
            <a:r>
              <a:rPr lang="fr-FR" dirty="0" smtClean="0"/>
              <a:t>Insérer le titre de la partie</a:t>
            </a:r>
            <a:endParaRPr lang="fr-FR" dirty="0"/>
          </a:p>
        </p:txBody>
      </p:sp>
      <p:sp>
        <p:nvSpPr>
          <p:cNvPr id="3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276725" y="635143"/>
            <a:ext cx="11335787" cy="503237"/>
          </a:xfrm>
        </p:spPr>
        <p:txBody>
          <a:bodyPr>
            <a:no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fr-FR" sz="2400" b="1" kern="1200" cap="all" baseline="0" noProof="0" dirty="0" smtClean="0">
                <a:solidFill>
                  <a:srgbClr val="006A4E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dirty="0" smtClean="0"/>
              <a:t>Insérer le titre de la page</a:t>
            </a:r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433943" y="1371601"/>
            <a:ext cx="5328000" cy="4664075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niveau 1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6284512" y="1371601"/>
            <a:ext cx="5328000" cy="4664075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niveau 1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5986915" y="1371601"/>
            <a:ext cx="0" cy="4664075"/>
          </a:xfrm>
          <a:prstGeom prst="line">
            <a:avLst/>
          </a:prstGeom>
          <a:ln>
            <a:solidFill>
              <a:srgbClr val="7071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01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4 blocs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73736" y="172620"/>
            <a:ext cx="11358745" cy="453022"/>
          </a:xfrm>
        </p:spPr>
        <p:txBody>
          <a:bodyPr/>
          <a:lstStyle/>
          <a:p>
            <a:r>
              <a:rPr lang="fr-FR" dirty="0" smtClean="0"/>
              <a:t>Insérer le titre de la partie</a:t>
            </a:r>
            <a:endParaRPr lang="fr-FR" dirty="0"/>
          </a:p>
        </p:txBody>
      </p:sp>
      <p:sp>
        <p:nvSpPr>
          <p:cNvPr id="3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276725" y="642638"/>
            <a:ext cx="11355640" cy="503237"/>
          </a:xfrm>
        </p:spPr>
        <p:txBody>
          <a:bodyPr>
            <a:no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fr-FR" sz="2400" b="1" kern="1200" cap="all" baseline="0" noProof="0" dirty="0" smtClean="0">
                <a:solidFill>
                  <a:srgbClr val="006A4E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dirty="0" smtClean="0"/>
              <a:t>Insérer le titre de la page</a:t>
            </a:r>
          </a:p>
        </p:txBody>
      </p:sp>
      <p:sp>
        <p:nvSpPr>
          <p:cNvPr id="4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389745" y="1353518"/>
            <a:ext cx="5353705" cy="2089670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niveau 1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6284511" y="1353518"/>
            <a:ext cx="5349460" cy="2089670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niveau 1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7" hasCustomPrompt="1"/>
          </p:nvPr>
        </p:nvSpPr>
        <p:spPr>
          <a:xfrm>
            <a:off x="388140" y="3974252"/>
            <a:ext cx="5353705" cy="2089670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niveau 1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8" hasCustomPrompt="1"/>
          </p:nvPr>
        </p:nvSpPr>
        <p:spPr>
          <a:xfrm>
            <a:off x="6282906" y="3974252"/>
            <a:ext cx="5349460" cy="2089670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niveau 1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355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4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73735" y="172620"/>
            <a:ext cx="11330575" cy="453022"/>
          </a:xfrm>
        </p:spPr>
        <p:txBody>
          <a:bodyPr/>
          <a:lstStyle/>
          <a:p>
            <a:r>
              <a:rPr lang="fr-FR" dirty="0" smtClean="0"/>
              <a:t>Insérer le titre de la partie</a:t>
            </a:r>
            <a:endParaRPr lang="fr-FR" dirty="0"/>
          </a:p>
        </p:txBody>
      </p:sp>
      <p:sp>
        <p:nvSpPr>
          <p:cNvPr id="3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286718" y="642638"/>
            <a:ext cx="11327476" cy="503237"/>
          </a:xfrm>
        </p:spPr>
        <p:txBody>
          <a:bodyPr>
            <a:no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fr-FR" sz="2400" b="1" kern="1200" cap="all" baseline="0" noProof="0" dirty="0" smtClean="0">
                <a:solidFill>
                  <a:srgbClr val="006A4E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dirty="0" smtClean="0"/>
              <a:t>Insérer le titre de la page</a:t>
            </a:r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6" hasCustomPrompt="1"/>
          </p:nvPr>
        </p:nvSpPr>
        <p:spPr>
          <a:xfrm>
            <a:off x="287232" y="1296025"/>
            <a:ext cx="4800000" cy="3033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400" b="1" i="0" u="none" strike="noStrike" kern="1200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defRPr>
            </a:lvl1pPr>
            <a:lvl2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300" b="0" i="1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2pPr>
            <a:lvl3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3pPr>
            <a:lvl4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4pPr>
            <a:lvl5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6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5pPr>
          </a:lstStyle>
          <a:p>
            <a:pPr lvl="0"/>
            <a:r>
              <a:rPr lang="fr-FR" noProof="0" dirty="0" smtClean="0"/>
              <a:t>Titre du graphique</a:t>
            </a:r>
          </a:p>
        </p:txBody>
      </p:sp>
      <p:sp>
        <p:nvSpPr>
          <p:cNvPr id="15" name="Espace réservé du graphique 10"/>
          <p:cNvSpPr>
            <a:spLocks noGrp="1"/>
          </p:cNvSpPr>
          <p:nvPr>
            <p:ph type="chart" sz="quarter" idx="17" hasCustomPrompt="1"/>
          </p:nvPr>
        </p:nvSpPr>
        <p:spPr>
          <a:xfrm>
            <a:off x="286956" y="1606790"/>
            <a:ext cx="4800000" cy="18000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 b="0" i="1" baseline="0">
                <a:sym typeface="Wingdings" panose="05000000000000000000" pitchFamily="2" charset="2"/>
              </a:defRPr>
            </a:lvl1pPr>
          </a:lstStyle>
          <a:p>
            <a:r>
              <a:rPr lang="fr-FR" noProof="0" dirty="0" smtClean="0"/>
              <a:t>Cliquez dans la zone pour coller votre graphique en tant qu’objet</a:t>
            </a:r>
            <a:endParaRPr lang="fr-FR" noProof="0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286956" y="3430439"/>
            <a:ext cx="4800000" cy="21602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0" i="1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900"/>
            </a:lvl2pPr>
            <a:lvl3pPr marL="650875" indent="0">
              <a:buNone/>
              <a:defRPr sz="900"/>
            </a:lvl3pPr>
            <a:lvl4pPr marL="838200" indent="0">
              <a:buFont typeface="Arial" panose="020B0604020202020204" pitchFamily="34" charset="0"/>
              <a:buNone/>
              <a:defRPr sz="900"/>
            </a:lvl4pPr>
            <a:lvl5pPr marL="846138" indent="0">
              <a:buFont typeface="Arial" panose="020B0604020202020204" pitchFamily="34" charset="0"/>
              <a:buNone/>
              <a:defRPr sz="900"/>
            </a:lvl5pPr>
          </a:lstStyle>
          <a:p>
            <a:pPr lvl="0"/>
            <a:r>
              <a:rPr lang="fr-FR" dirty="0" smtClean="0"/>
              <a:t>Sources du graphique : toujours ajouter Crédit Agricole SA / ECO</a:t>
            </a:r>
          </a:p>
        </p:txBody>
      </p:sp>
      <p:sp>
        <p:nvSpPr>
          <p:cNvPr id="17" name="Espace réservé du texte 7"/>
          <p:cNvSpPr>
            <a:spLocks noGrp="1"/>
          </p:cNvSpPr>
          <p:nvPr>
            <p:ph type="body" sz="quarter" idx="19" hasCustomPrompt="1"/>
          </p:nvPr>
        </p:nvSpPr>
        <p:spPr>
          <a:xfrm>
            <a:off x="6766116" y="1296025"/>
            <a:ext cx="4800000" cy="3033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400" b="1" i="0" u="none" strike="noStrike" kern="1200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defRPr>
            </a:lvl1pPr>
            <a:lvl2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300" b="0" i="1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2pPr>
            <a:lvl3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3pPr>
            <a:lvl4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4pPr>
            <a:lvl5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6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5pPr>
          </a:lstStyle>
          <a:p>
            <a:pPr lvl="0"/>
            <a:r>
              <a:rPr lang="fr-FR" noProof="0" dirty="0" smtClean="0"/>
              <a:t>Titre du graphique</a:t>
            </a:r>
          </a:p>
        </p:txBody>
      </p:sp>
      <p:sp>
        <p:nvSpPr>
          <p:cNvPr id="18" name="Espace réservé du graphique 10"/>
          <p:cNvSpPr>
            <a:spLocks noGrp="1"/>
          </p:cNvSpPr>
          <p:nvPr>
            <p:ph type="chart" sz="quarter" idx="20" hasCustomPrompt="1"/>
          </p:nvPr>
        </p:nvSpPr>
        <p:spPr>
          <a:xfrm>
            <a:off x="6765840" y="1602109"/>
            <a:ext cx="4800000" cy="18000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 b="0" i="1" baseline="0">
                <a:sym typeface="Wingdings" panose="05000000000000000000" pitchFamily="2" charset="2"/>
              </a:defRPr>
            </a:lvl1pPr>
          </a:lstStyle>
          <a:p>
            <a:r>
              <a:rPr lang="fr-FR" noProof="0" dirty="0" smtClean="0"/>
              <a:t>Cliquez dans la zone pour coller votre graphique en tant qu’objet</a:t>
            </a:r>
            <a:endParaRPr lang="fr-FR" noProof="0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6765840" y="3411589"/>
            <a:ext cx="4800000" cy="21602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0" i="1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900"/>
            </a:lvl2pPr>
            <a:lvl3pPr marL="650875" indent="0">
              <a:buNone/>
              <a:defRPr sz="900"/>
            </a:lvl3pPr>
            <a:lvl4pPr marL="838200" indent="0">
              <a:buFont typeface="Arial" panose="020B0604020202020204" pitchFamily="34" charset="0"/>
              <a:buNone/>
              <a:defRPr sz="900"/>
            </a:lvl4pPr>
            <a:lvl5pPr marL="846138" indent="0">
              <a:buFont typeface="Arial" panose="020B0604020202020204" pitchFamily="34" charset="0"/>
              <a:buNone/>
              <a:defRPr sz="900"/>
            </a:lvl5pPr>
          </a:lstStyle>
          <a:p>
            <a:pPr lvl="0"/>
            <a:r>
              <a:rPr lang="fr-FR" dirty="0" smtClean="0"/>
              <a:t>Sources du graphique : toujours ajouter Crédit Agricole SA / ECO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22" hasCustomPrompt="1"/>
          </p:nvPr>
        </p:nvSpPr>
        <p:spPr>
          <a:xfrm>
            <a:off x="285092" y="3904345"/>
            <a:ext cx="4800000" cy="3033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400" b="1" i="0" u="none" strike="noStrike" kern="1200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defRPr>
            </a:lvl1pPr>
            <a:lvl2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300" b="0" i="1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2pPr>
            <a:lvl3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3pPr>
            <a:lvl4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4pPr>
            <a:lvl5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6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5pPr>
          </a:lstStyle>
          <a:p>
            <a:pPr lvl="0"/>
            <a:r>
              <a:rPr lang="fr-FR" noProof="0" dirty="0" smtClean="0"/>
              <a:t>Titre du graphique</a:t>
            </a:r>
          </a:p>
        </p:txBody>
      </p:sp>
      <p:sp>
        <p:nvSpPr>
          <p:cNvPr id="21" name="Espace réservé du graphique 10"/>
          <p:cNvSpPr>
            <a:spLocks noGrp="1"/>
          </p:cNvSpPr>
          <p:nvPr>
            <p:ph type="chart" sz="quarter" idx="23" hasCustomPrompt="1"/>
          </p:nvPr>
        </p:nvSpPr>
        <p:spPr>
          <a:xfrm>
            <a:off x="284816" y="4215110"/>
            <a:ext cx="4800000" cy="18000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 b="0" i="1" baseline="0">
                <a:sym typeface="Wingdings" panose="05000000000000000000" pitchFamily="2" charset="2"/>
              </a:defRPr>
            </a:lvl1pPr>
          </a:lstStyle>
          <a:p>
            <a:r>
              <a:rPr lang="fr-FR" noProof="0" dirty="0" smtClean="0"/>
              <a:t>Cliquez dans la zone pour coller votre graphique en tant qu’objet</a:t>
            </a:r>
            <a:endParaRPr lang="fr-FR" noProof="0" dirty="0"/>
          </a:p>
        </p:txBody>
      </p:sp>
      <p:sp>
        <p:nvSpPr>
          <p:cNvPr id="22" name="Espace réservé du texte 2"/>
          <p:cNvSpPr>
            <a:spLocks noGrp="1"/>
          </p:cNvSpPr>
          <p:nvPr>
            <p:ph type="body" sz="quarter" idx="24" hasCustomPrompt="1"/>
          </p:nvPr>
        </p:nvSpPr>
        <p:spPr>
          <a:xfrm>
            <a:off x="284816" y="6038759"/>
            <a:ext cx="4800000" cy="21602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0" i="1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900"/>
            </a:lvl2pPr>
            <a:lvl3pPr marL="650875" indent="0">
              <a:buNone/>
              <a:defRPr sz="900"/>
            </a:lvl3pPr>
            <a:lvl4pPr marL="838200" indent="0">
              <a:buFont typeface="Arial" panose="020B0604020202020204" pitchFamily="34" charset="0"/>
              <a:buNone/>
              <a:defRPr sz="900"/>
            </a:lvl4pPr>
            <a:lvl5pPr marL="846138" indent="0">
              <a:buFont typeface="Arial" panose="020B0604020202020204" pitchFamily="34" charset="0"/>
              <a:buNone/>
              <a:defRPr sz="900"/>
            </a:lvl5pPr>
          </a:lstStyle>
          <a:p>
            <a:pPr lvl="0"/>
            <a:r>
              <a:rPr lang="fr-FR" dirty="0" smtClean="0"/>
              <a:t>Sources du graphique : toujours ajouter Crédit Agricole SA / ECO</a:t>
            </a:r>
          </a:p>
        </p:txBody>
      </p:sp>
      <p:sp>
        <p:nvSpPr>
          <p:cNvPr id="23" name="Espace réservé du texte 7"/>
          <p:cNvSpPr>
            <a:spLocks noGrp="1"/>
          </p:cNvSpPr>
          <p:nvPr>
            <p:ph type="body" sz="quarter" idx="25" hasCustomPrompt="1"/>
          </p:nvPr>
        </p:nvSpPr>
        <p:spPr>
          <a:xfrm>
            <a:off x="6763976" y="3904345"/>
            <a:ext cx="4800000" cy="3033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400" b="1" i="0" u="none" strike="noStrike" kern="1200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defRPr>
            </a:lvl1pPr>
            <a:lvl2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300" b="0" i="1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2pPr>
            <a:lvl3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3pPr>
            <a:lvl4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4pPr>
            <a:lvl5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6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5pPr>
          </a:lstStyle>
          <a:p>
            <a:pPr lvl="0"/>
            <a:r>
              <a:rPr lang="fr-FR" noProof="0" dirty="0" smtClean="0"/>
              <a:t>Titre du graphique</a:t>
            </a:r>
          </a:p>
        </p:txBody>
      </p:sp>
      <p:sp>
        <p:nvSpPr>
          <p:cNvPr id="24" name="Espace réservé du graphique 10"/>
          <p:cNvSpPr>
            <a:spLocks noGrp="1"/>
          </p:cNvSpPr>
          <p:nvPr>
            <p:ph type="chart" sz="quarter" idx="26" hasCustomPrompt="1"/>
          </p:nvPr>
        </p:nvSpPr>
        <p:spPr>
          <a:xfrm>
            <a:off x="6763700" y="4223129"/>
            <a:ext cx="4800000" cy="18000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 b="0" i="1" baseline="0">
                <a:sym typeface="Wingdings" panose="05000000000000000000" pitchFamily="2" charset="2"/>
              </a:defRPr>
            </a:lvl1pPr>
          </a:lstStyle>
          <a:p>
            <a:r>
              <a:rPr lang="fr-FR" noProof="0" dirty="0" smtClean="0"/>
              <a:t>Cliquez dans la zone pour coller votre graphique en tant qu’objet</a:t>
            </a:r>
            <a:endParaRPr lang="fr-FR" noProof="0" dirty="0"/>
          </a:p>
        </p:txBody>
      </p:sp>
      <p:sp>
        <p:nvSpPr>
          <p:cNvPr id="25" name="Espace réservé du texte 2"/>
          <p:cNvSpPr>
            <a:spLocks noGrp="1"/>
          </p:cNvSpPr>
          <p:nvPr>
            <p:ph type="body" sz="quarter" idx="27" hasCustomPrompt="1"/>
          </p:nvPr>
        </p:nvSpPr>
        <p:spPr>
          <a:xfrm>
            <a:off x="6763700" y="6045309"/>
            <a:ext cx="4800000" cy="21602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900" b="0" i="1" baseline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900"/>
            </a:lvl2pPr>
            <a:lvl3pPr marL="650875" indent="0">
              <a:buNone/>
              <a:defRPr sz="900"/>
            </a:lvl3pPr>
            <a:lvl4pPr marL="838200" indent="0">
              <a:buFont typeface="Arial" panose="020B0604020202020204" pitchFamily="34" charset="0"/>
              <a:buNone/>
              <a:defRPr sz="900"/>
            </a:lvl4pPr>
            <a:lvl5pPr marL="846138" indent="0">
              <a:buFont typeface="Arial" panose="020B0604020202020204" pitchFamily="34" charset="0"/>
              <a:buNone/>
              <a:defRPr sz="900"/>
            </a:lvl5pPr>
          </a:lstStyle>
          <a:p>
            <a:pPr lvl="0"/>
            <a:r>
              <a:rPr lang="fr-FR" dirty="0" smtClean="0"/>
              <a:t>Sources du graphique : toujours ajouter Crédit Agricole SA / ECO</a:t>
            </a:r>
          </a:p>
        </p:txBody>
      </p:sp>
    </p:spTree>
    <p:extLst>
      <p:ext uri="{BB962C8B-B14F-4D97-AF65-F5344CB8AC3E}">
        <p14:creationId xmlns:p14="http://schemas.microsoft.com/office/powerpoint/2010/main" val="45073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texte 1 colonn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73736" y="172620"/>
            <a:ext cx="11368745" cy="453022"/>
          </a:xfrm>
        </p:spPr>
        <p:txBody>
          <a:bodyPr/>
          <a:lstStyle/>
          <a:p>
            <a:r>
              <a:rPr lang="fr-FR" dirty="0" smtClean="0"/>
              <a:t>Insérer le titre de la partie</a:t>
            </a:r>
            <a:endParaRPr lang="fr-FR" dirty="0"/>
          </a:p>
        </p:txBody>
      </p:sp>
      <p:sp>
        <p:nvSpPr>
          <p:cNvPr id="4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286718" y="642638"/>
            <a:ext cx="11365636" cy="503237"/>
          </a:xfrm>
        </p:spPr>
        <p:txBody>
          <a:bodyPr>
            <a:no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fr-FR" sz="2400" b="1" kern="1200" cap="all" baseline="0" noProof="0" dirty="0" smtClean="0">
                <a:solidFill>
                  <a:srgbClr val="006A4E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dirty="0" smtClean="0"/>
              <a:t>Insérer le titre de la page</a:t>
            </a:r>
          </a:p>
        </p:txBody>
      </p:sp>
      <p:sp>
        <p:nvSpPr>
          <p:cNvPr id="5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433632" y="1371601"/>
            <a:ext cx="5418217" cy="4664075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niveau 1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519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+ texte 1 colonne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73735" y="172620"/>
            <a:ext cx="11349239" cy="453022"/>
          </a:xfrm>
        </p:spPr>
        <p:txBody>
          <a:bodyPr/>
          <a:lstStyle/>
          <a:p>
            <a:r>
              <a:rPr lang="fr-FR" dirty="0" smtClean="0"/>
              <a:t>Insérer le titre de la partie</a:t>
            </a:r>
            <a:endParaRPr lang="fr-FR" dirty="0"/>
          </a:p>
        </p:txBody>
      </p:sp>
      <p:sp>
        <p:nvSpPr>
          <p:cNvPr id="4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276725" y="642638"/>
            <a:ext cx="11346135" cy="503237"/>
          </a:xfrm>
        </p:spPr>
        <p:txBody>
          <a:bodyPr>
            <a:no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fr-FR" sz="2400" b="1" kern="1200" cap="all" baseline="0" noProof="0" dirty="0" smtClean="0">
                <a:solidFill>
                  <a:srgbClr val="006A4E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dirty="0" smtClean="0"/>
              <a:t>Insérer le titre de la page</a:t>
            </a:r>
          </a:p>
        </p:txBody>
      </p:sp>
      <p:sp>
        <p:nvSpPr>
          <p:cNvPr id="5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6204644" y="1431561"/>
            <a:ext cx="5418217" cy="4604114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 smtClean="0"/>
              <a:t>Texte niveau 1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559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3736" y="172620"/>
            <a:ext cx="10930973" cy="45302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Insérer le titre de la partie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3451" y="14117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 smtClean="0"/>
              <a:t>Texte niveau 1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 txBox="1">
            <a:spLocks/>
          </p:cNvSpPr>
          <p:nvPr/>
        </p:nvSpPr>
        <p:spPr>
          <a:xfrm>
            <a:off x="6927115" y="6534399"/>
            <a:ext cx="4175979" cy="309540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 kern="1200" cap="all" spc="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3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dirty="0" smtClean="0"/>
              <a:t>études économiques groupe</a:t>
            </a:r>
            <a:endParaRPr lang="fr-FR" sz="800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CAF1617-1922-47D2-9D0D-C966F5A1F5ED}"/>
              </a:ext>
            </a:extLst>
          </p:cNvPr>
          <p:cNvCxnSpPr/>
          <p:nvPr/>
        </p:nvCxnSpPr>
        <p:spPr>
          <a:xfrm>
            <a:off x="402423" y="6532583"/>
            <a:ext cx="1123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 txBox="1">
            <a:spLocks/>
          </p:cNvSpPr>
          <p:nvPr/>
        </p:nvSpPr>
        <p:spPr>
          <a:xfrm>
            <a:off x="405472" y="6563169"/>
            <a:ext cx="5112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0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lang="fr-FR" sz="800" smtClean="0">
                <a:solidFill>
                  <a:srgbClr val="009597"/>
                </a:solidFill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lang="fr-FR" sz="800" dirty="0" smtClean="0">
                <a:solidFill>
                  <a:srgbClr val="009597"/>
                </a:solidFill>
              </a:rPr>
              <a:t> Ι septembre 2022 Ι </a:t>
            </a:r>
            <a:r>
              <a:rPr lang="fr-FR" sz="800" dirty="0" smtClean="0">
                <a:solidFill>
                  <a:schemeClr val="accent1"/>
                </a:solidFill>
              </a:rPr>
              <a:t>scénario</a:t>
            </a:r>
            <a:r>
              <a:rPr lang="fr-FR" sz="800" baseline="0" dirty="0" smtClean="0">
                <a:solidFill>
                  <a:schemeClr val="accent1"/>
                </a:solidFill>
              </a:rPr>
              <a:t> ECO</a:t>
            </a:r>
            <a:endParaRPr lang="fr-FR" sz="800" dirty="0"/>
          </a:p>
        </p:txBody>
      </p:sp>
      <p:pic>
        <p:nvPicPr>
          <p:cNvPr id="10" name="Image 9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8BC241DB-E6E3-4C5E-B3F2-C55F451EF557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3095" y="6545169"/>
            <a:ext cx="518619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1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  <p:sldLayoutId id="2147483748" r:id="rId26"/>
    <p:sldLayoutId id="2147483749" r:id="rId27"/>
    <p:sldLayoutId id="2147483750" r:id="rId28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lang="fr-FR" sz="3000" b="1" kern="1200" cap="all" baseline="0" noProof="0" dirty="0">
          <a:solidFill>
            <a:srgbClr val="009597"/>
          </a:solidFill>
          <a:latin typeface="+mj-lt"/>
          <a:ea typeface="MS PGothic" pitchFamily="34" charset="-128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Tx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841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22313" indent="-18256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1730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30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3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chart" Target="../charts/chart3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5750896" y="1588033"/>
            <a:ext cx="5697997" cy="2689240"/>
          </a:xfrm>
        </p:spPr>
        <p:txBody>
          <a:bodyPr/>
          <a:lstStyle/>
          <a:p>
            <a:r>
              <a:rPr lang="fr-FR" sz="4000" dirty="0" smtClean="0"/>
              <a:t>Scénario ECO : </a:t>
            </a:r>
            <a:br>
              <a:rPr lang="fr-FR" sz="4000" dirty="0" smtClean="0"/>
            </a:br>
            <a:r>
              <a:rPr lang="fr-FR" sz="2800" dirty="0" smtClean="0"/>
              <a:t>des confinements au risque de rationnement</a:t>
            </a:r>
            <a:endParaRPr lang="fr-FR" sz="2800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ISABELLE JOB-BAZILLE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1301626" y="5744131"/>
            <a:ext cx="3600000" cy="625459"/>
          </a:xfrm>
        </p:spPr>
        <p:txBody>
          <a:bodyPr/>
          <a:lstStyle/>
          <a:p>
            <a:r>
              <a:rPr lang="fr-FR" dirty="0" smtClean="0"/>
              <a:t>Septembre 2022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905" y="654763"/>
            <a:ext cx="4908202" cy="4849393"/>
          </a:xfrm>
        </p:spPr>
      </p:pic>
    </p:spTree>
    <p:extLst>
      <p:ext uri="{BB962C8B-B14F-4D97-AF65-F5344CB8AC3E}">
        <p14:creationId xmlns:p14="http://schemas.microsoft.com/office/powerpoint/2010/main" val="241024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Choc de demande versus choc d’offre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inflation : symptôme identique, nature </a:t>
            </a:r>
            <a:r>
              <a:rPr lang="fr-FR" dirty="0" smtClean="0"/>
              <a:t>différente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USA : une inflation généralisée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/>
          </p:nvPr>
        </p:nvSpPr>
        <p:spPr>
          <a:xfrm>
            <a:off x="184150" y="6233811"/>
            <a:ext cx="5760640" cy="216024"/>
          </a:xfrm>
        </p:spPr>
        <p:txBody>
          <a:bodyPr/>
          <a:lstStyle/>
          <a:p>
            <a:r>
              <a:rPr lang="fr-FR" dirty="0" smtClean="0"/>
              <a:t>Sources : BEA, Crédit Agricole CIB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Z</a:t>
            </a:r>
            <a:r>
              <a:rPr lang="fr-FR" dirty="0" smtClean="0"/>
              <a:t>E : une inflation « plus » localisée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/>
          </p:nvPr>
        </p:nvSpPr>
        <p:spPr>
          <a:xfrm>
            <a:off x="6162675" y="6233811"/>
            <a:ext cx="5760640" cy="216024"/>
          </a:xfrm>
        </p:spPr>
        <p:txBody>
          <a:bodyPr/>
          <a:lstStyle/>
          <a:p>
            <a:r>
              <a:rPr lang="fr-FR" dirty="0" smtClean="0"/>
              <a:t>Sources : Eurostat, </a:t>
            </a:r>
            <a:r>
              <a:rPr lang="fr-FR" dirty="0"/>
              <a:t>C</a:t>
            </a:r>
            <a:r>
              <a:rPr lang="fr-FR" dirty="0" smtClean="0"/>
              <a:t>rédit Agricole CIB</a:t>
            </a:r>
            <a:endParaRPr lang="fr-FR" dirty="0"/>
          </a:p>
        </p:txBody>
      </p:sp>
      <p:graphicFrame>
        <p:nvGraphicFramePr>
          <p:cNvPr id="13" name="Chart 8"/>
          <p:cNvGraphicFramePr>
            <a:graphicFrameLocks noGrp="1"/>
          </p:cNvGraphicFramePr>
          <p:nvPr>
            <p:ph type="chart" sz="quarter" idx="17"/>
            <p:extLst/>
          </p:nvPr>
        </p:nvGraphicFramePr>
        <p:xfrm>
          <a:off x="184150" y="1943099"/>
          <a:ext cx="5759864" cy="4224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34"/>
          <p:cNvGraphicFramePr>
            <a:graphicFrameLocks noGrp="1"/>
          </p:cNvGraphicFramePr>
          <p:nvPr>
            <p:ph type="chart" sz="quarter" idx="20"/>
            <p:extLst/>
          </p:nvPr>
        </p:nvGraphicFramePr>
        <p:xfrm>
          <a:off x="6162675" y="1960562"/>
          <a:ext cx="5759708" cy="420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/>
          <p:cNvSpPr/>
          <p:nvPr/>
        </p:nvSpPr>
        <p:spPr>
          <a:xfrm>
            <a:off x="9333782" y="2004486"/>
            <a:ext cx="2424023" cy="3496432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99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France : des boucliers protecteurs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273736" y="646130"/>
            <a:ext cx="10927984" cy="503237"/>
          </a:xfrm>
        </p:spPr>
        <p:txBody>
          <a:bodyPr/>
          <a:lstStyle/>
          <a:p>
            <a:r>
              <a:rPr lang="fr-FR" dirty="0" smtClean="0"/>
              <a:t>Efficaces pour limiter l’inflation mais à un coût élevé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706438" y="1392276"/>
            <a:ext cx="4882224" cy="540000"/>
          </a:xfrm>
        </p:spPr>
        <p:txBody>
          <a:bodyPr/>
          <a:lstStyle/>
          <a:p>
            <a:r>
              <a:rPr lang="fr-FR" sz="1400" dirty="0" smtClean="0"/>
              <a:t>L’inflation (CPI) en France atteint 5,8% en Août</a:t>
            </a:r>
            <a:endParaRPr lang="fr-FR" sz="14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425502" y="6201694"/>
            <a:ext cx="4680000" cy="216024"/>
          </a:xfrm>
        </p:spPr>
        <p:txBody>
          <a:bodyPr/>
          <a:lstStyle/>
          <a:p>
            <a:r>
              <a:rPr lang="fr-FR" dirty="0" smtClean="0"/>
              <a:t>Sources : INSEE, </a:t>
            </a:r>
            <a:r>
              <a:rPr lang="fr-FR" dirty="0"/>
              <a:t>C</a:t>
            </a:r>
            <a:r>
              <a:rPr lang="fr-FR" dirty="0" smtClean="0"/>
              <a:t>rédit Agricole SA / ECO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sz="1400" dirty="0" smtClean="0"/>
              <a:t>L’inflation en France est la plus faible de la ZE </a:t>
            </a:r>
          </a:p>
          <a:p>
            <a:r>
              <a:rPr lang="fr-FR" sz="1100" b="0" i="1" dirty="0" smtClean="0"/>
              <a:t>(Indice des prix à la consommation, ICPH, harmonisé à des fins de comparaison entre Etats-membres)</a:t>
            </a:r>
            <a:endParaRPr lang="fr-FR" sz="1100" b="0" i="1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6543675" y="6309008"/>
            <a:ext cx="4680000" cy="216024"/>
          </a:xfrm>
        </p:spPr>
        <p:txBody>
          <a:bodyPr/>
          <a:lstStyle/>
          <a:p>
            <a:r>
              <a:rPr lang="fr-FR" dirty="0" smtClean="0"/>
              <a:t>Sources : Insee, Eurostat, Crédit Agricole SA / ECO</a:t>
            </a:r>
            <a:endParaRPr lang="fr-FR" dirty="0"/>
          </a:p>
        </p:txBody>
      </p:sp>
      <p:graphicFrame>
        <p:nvGraphicFramePr>
          <p:cNvPr id="10" name="Espace réservé du graphique 9"/>
          <p:cNvGraphicFramePr>
            <a:graphicFrameLocks noGrp="1"/>
          </p:cNvGraphicFramePr>
          <p:nvPr>
            <p:ph type="chart" sz="quarter" idx="16"/>
            <p:extLst/>
          </p:nvPr>
        </p:nvGraphicFramePr>
        <p:xfrm>
          <a:off x="361862" y="2020737"/>
          <a:ext cx="5773438" cy="3499353"/>
        </p:xfrm>
        <a:graphic>
          <a:graphicData uri="http://schemas.openxmlformats.org/drawingml/2006/table">
            <a:tbl>
              <a:tblPr/>
              <a:tblGrid>
                <a:gridCol w="3504146">
                  <a:extLst>
                    <a:ext uri="{9D8B030D-6E8A-4147-A177-3AD203B41FA5}">
                      <a16:colId xmlns:a16="http://schemas.microsoft.com/office/drawing/2014/main" val="2031227283"/>
                    </a:ext>
                  </a:extLst>
                </a:gridCol>
                <a:gridCol w="1154042">
                  <a:extLst>
                    <a:ext uri="{9D8B030D-6E8A-4147-A177-3AD203B41FA5}">
                      <a16:colId xmlns:a16="http://schemas.microsoft.com/office/drawing/2014/main" val="607721503"/>
                    </a:ext>
                  </a:extLst>
                </a:gridCol>
                <a:gridCol w="1115250">
                  <a:extLst>
                    <a:ext uri="{9D8B030D-6E8A-4147-A177-3AD203B41FA5}">
                      <a16:colId xmlns:a16="http://schemas.microsoft.com/office/drawing/2014/main" val="1353320237"/>
                    </a:ext>
                  </a:extLst>
                </a:gridCol>
              </a:tblGrid>
              <a:tr h="31812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Indice des prix à la consommation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Contribution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21838"/>
                  </a:ext>
                </a:extLst>
              </a:tr>
              <a:tr h="31812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(pondération 2022)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annuelle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à l'inflation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485405"/>
                  </a:ext>
                </a:extLst>
              </a:tr>
              <a:tr h="318123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705155"/>
                  </a:ext>
                </a:extLst>
              </a:tr>
              <a:tr h="31812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Alimentation (16,5%)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860562"/>
                  </a:ext>
                </a:extLst>
              </a:tr>
              <a:tr h="31812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Produits frais (2,5%)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5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260760"/>
                  </a:ext>
                </a:extLst>
              </a:tr>
              <a:tr h="31812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Hors produits frais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9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539375"/>
                  </a:ext>
                </a:extLst>
              </a:tr>
              <a:tr h="31812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Tabac (2,2%)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726353"/>
                  </a:ext>
                </a:extLst>
              </a:tr>
              <a:tr h="31812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Produits manufacturés (24,4%)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790073"/>
                  </a:ext>
                </a:extLst>
              </a:tr>
              <a:tr h="31812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Energie (8,9%)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D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508659"/>
                  </a:ext>
                </a:extLst>
              </a:tr>
              <a:tr h="31812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Services (48,1%)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F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557534"/>
                  </a:ext>
                </a:extLst>
              </a:tr>
              <a:tr h="318123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Ensemble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297493"/>
                  </a:ext>
                </a:extLst>
              </a:tr>
            </a:tbl>
          </a:graphicData>
        </a:graphic>
      </p:graphicFrame>
      <p:graphicFrame>
        <p:nvGraphicFramePr>
          <p:cNvPr id="13" name="Espace réservé du graphique 12"/>
          <p:cNvGraphicFramePr>
            <a:graphicFrameLocks noGrp="1"/>
          </p:cNvGraphicFramePr>
          <p:nvPr>
            <p:ph type="chart" sz="quarter" idx="19"/>
          </p:nvPr>
        </p:nvGraphicFramePr>
        <p:xfrm>
          <a:off x="6543675" y="1957388"/>
          <a:ext cx="5205502" cy="424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062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Inflation-risque d’emballement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273735" y="623383"/>
            <a:ext cx="11360687" cy="503237"/>
          </a:xfrm>
        </p:spPr>
        <p:txBody>
          <a:bodyPr/>
          <a:lstStyle/>
          <a:p>
            <a:r>
              <a:rPr lang="fr-FR" dirty="0" smtClean="0"/>
              <a:t>Boucle prix-salaire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137525" y="1169742"/>
            <a:ext cx="5759449" cy="540000"/>
          </a:xfrm>
        </p:spPr>
        <p:txBody>
          <a:bodyPr/>
          <a:lstStyle/>
          <a:p>
            <a:r>
              <a:rPr lang="fr-FR" dirty="0" smtClean="0"/>
              <a:t>USA : des salaires qui accélèrent, surtout dans le bas de l’échelle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/>
          </p:nvPr>
        </p:nvSpPr>
        <p:spPr>
          <a:xfrm>
            <a:off x="182960" y="6290671"/>
            <a:ext cx="5760640" cy="216024"/>
          </a:xfrm>
        </p:spPr>
        <p:txBody>
          <a:bodyPr/>
          <a:lstStyle/>
          <a:p>
            <a:r>
              <a:rPr lang="fr-FR" dirty="0" smtClean="0"/>
              <a:t>Sources : Fed Atlanta, Crédit Agricole SA / ECO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>
          <a:xfrm>
            <a:off x="6240571" y="1056756"/>
            <a:ext cx="5759449" cy="540000"/>
          </a:xfrm>
        </p:spPr>
        <p:txBody>
          <a:bodyPr/>
          <a:lstStyle/>
          <a:p>
            <a:r>
              <a:rPr lang="fr-FR" dirty="0" smtClean="0"/>
              <a:t>UE : une sous indexation des salaires, à ce stade 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/>
          </p:nvPr>
        </p:nvSpPr>
        <p:spPr>
          <a:xfrm>
            <a:off x="6194670" y="6290671"/>
            <a:ext cx="5760640" cy="216024"/>
          </a:xfrm>
        </p:spPr>
        <p:txBody>
          <a:bodyPr/>
          <a:lstStyle/>
          <a:p>
            <a:r>
              <a:rPr lang="fr-FR" dirty="0" smtClean="0"/>
              <a:t>Sources : BCE, Bundesbank, Crédit Agricole SA / ECO</a:t>
            </a:r>
            <a:endParaRPr lang="fr-FR" dirty="0"/>
          </a:p>
        </p:txBody>
      </p:sp>
      <p:graphicFrame>
        <p:nvGraphicFramePr>
          <p:cNvPr id="10" name="Espace réservé du graphique 9"/>
          <p:cNvGraphicFramePr>
            <a:graphicFrameLocks noGrp="1"/>
          </p:cNvGraphicFramePr>
          <p:nvPr>
            <p:ph type="chart" sz="quarter" idx="17"/>
            <p:extLst/>
          </p:nvPr>
        </p:nvGraphicFramePr>
        <p:xfrm>
          <a:off x="184150" y="1943099"/>
          <a:ext cx="5612801" cy="4347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Espace réservé du graphique 14"/>
          <p:cNvGraphicFramePr>
            <a:graphicFrameLocks noGrp="1"/>
          </p:cNvGraphicFramePr>
          <p:nvPr>
            <p:ph type="chart" sz="quarter" idx="20"/>
            <p:extLst/>
          </p:nvPr>
        </p:nvGraphicFramePr>
        <p:xfrm>
          <a:off x="6162674" y="1960562"/>
          <a:ext cx="5837346" cy="4330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aphique 15"/>
          <p:cNvGraphicFramePr>
            <a:graphicFrameLocks/>
          </p:cNvGraphicFramePr>
          <p:nvPr>
            <p:extLst/>
          </p:nvPr>
        </p:nvGraphicFramePr>
        <p:xfrm>
          <a:off x="6927764" y="1490426"/>
          <a:ext cx="2061713" cy="178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465826" y="1754754"/>
            <a:ext cx="1164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a/a%</a:t>
            </a:r>
            <a:endParaRPr lang="fr-FR" sz="1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6927764" y="1464770"/>
            <a:ext cx="18107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i="1" dirty="0" smtClean="0"/>
              <a:t>Salaire minimum, euros</a:t>
            </a:r>
            <a:endParaRPr lang="fr-FR" sz="800" b="1" i="1" dirty="0"/>
          </a:p>
        </p:txBody>
      </p:sp>
    </p:spTree>
    <p:extLst>
      <p:ext uri="{BB962C8B-B14F-4D97-AF65-F5344CB8AC3E}">
        <p14:creationId xmlns:p14="http://schemas.microsoft.com/office/powerpoint/2010/main" val="420762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Normalisation monétaire à des cadences diverses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431321" y="603392"/>
            <a:ext cx="11248820" cy="472980"/>
          </a:xfrm>
        </p:spPr>
        <p:txBody>
          <a:bodyPr/>
          <a:lstStyle/>
          <a:p>
            <a:r>
              <a:rPr lang="fr-FR" dirty="0" smtClean="0"/>
              <a:t>Suivant la nature du choc inflationniste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Fed : éviter que la bosse ne se transforme en vague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/>
          </p:nvPr>
        </p:nvSpPr>
        <p:spPr>
          <a:xfrm>
            <a:off x="193438" y="6282044"/>
            <a:ext cx="5760640" cy="216024"/>
          </a:xfrm>
        </p:spPr>
        <p:txBody>
          <a:bodyPr/>
          <a:lstStyle/>
          <a:p>
            <a:r>
              <a:rPr lang="fr-FR" dirty="0" smtClean="0"/>
              <a:t>Sources : FED, Crédit Agricole SA / ECO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 smtClean="0"/>
              <a:t>BCE : prudence ne veut pas dire inaction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1"/>
          </p:nvPr>
        </p:nvSpPr>
        <p:spPr>
          <a:xfrm>
            <a:off x="6162675" y="6267561"/>
            <a:ext cx="5760640" cy="216024"/>
          </a:xfrm>
        </p:spPr>
        <p:txBody>
          <a:bodyPr/>
          <a:lstStyle/>
          <a:p>
            <a:r>
              <a:rPr lang="fr-FR" dirty="0" smtClean="0"/>
              <a:t>Sources : BCE, Crédit Agricole SA / ECO</a:t>
            </a:r>
            <a:endParaRPr lang="fr-FR" dirty="0"/>
          </a:p>
        </p:txBody>
      </p:sp>
      <p:graphicFrame>
        <p:nvGraphicFramePr>
          <p:cNvPr id="10" name="Espace réservé du graphique 9"/>
          <p:cNvGraphicFramePr>
            <a:graphicFrameLocks noGrp="1"/>
          </p:cNvGraphicFramePr>
          <p:nvPr>
            <p:ph type="chart" sz="quarter" idx="17"/>
            <p:extLst/>
          </p:nvPr>
        </p:nvGraphicFramePr>
        <p:xfrm>
          <a:off x="184150" y="1943100"/>
          <a:ext cx="5769928" cy="4262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Espace réservé du graphique 12"/>
          <p:cNvGraphicFramePr>
            <a:graphicFrameLocks noGrp="1"/>
          </p:cNvGraphicFramePr>
          <p:nvPr>
            <p:ph type="chart" sz="quarter" idx="20"/>
            <p:extLst/>
          </p:nvPr>
        </p:nvGraphicFramePr>
        <p:xfrm>
          <a:off x="6162674" y="1960562"/>
          <a:ext cx="5897053" cy="4236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Ellipse 15"/>
          <p:cNvSpPr/>
          <p:nvPr/>
        </p:nvSpPr>
        <p:spPr>
          <a:xfrm>
            <a:off x="1789325" y="2517475"/>
            <a:ext cx="45719" cy="45719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2890630" y="2393829"/>
            <a:ext cx="45719" cy="45719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1845233" y="2401834"/>
            <a:ext cx="396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</a:rPr>
              <a:t>4,0</a:t>
            </a:r>
            <a:endParaRPr lang="fr-FR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936349" y="2255329"/>
            <a:ext cx="488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</a:rPr>
              <a:t>4,25</a:t>
            </a:r>
            <a:endParaRPr lang="fr-FR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3491388" y="6282044"/>
            <a:ext cx="45719" cy="45719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3585340" y="6174098"/>
            <a:ext cx="23205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tx2">
                    <a:lumMod val="75000"/>
                  </a:schemeClr>
                </a:solidFill>
              </a:rPr>
              <a:t>Scénario Septembre</a:t>
            </a:r>
            <a:endParaRPr lang="fr-FR" sz="11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9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1139" y="189615"/>
            <a:ext cx="11153934" cy="453022"/>
          </a:xfrm>
        </p:spPr>
        <p:txBody>
          <a:bodyPr/>
          <a:lstStyle/>
          <a:p>
            <a:r>
              <a:rPr lang="fr-FR" sz="2800" dirty="0" smtClean="0"/>
              <a:t>Zone euro – </a:t>
            </a:r>
            <a:r>
              <a:rPr lang="fr-FR" sz="2800" dirty="0"/>
              <a:t>les risques sur la croissance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364936" y="632009"/>
            <a:ext cx="10927984" cy="503237"/>
          </a:xfrm>
        </p:spPr>
        <p:txBody>
          <a:bodyPr/>
          <a:lstStyle/>
          <a:p>
            <a:r>
              <a:rPr lang="fr-FR" dirty="0" smtClean="0"/>
              <a:t>Le gaz au cœur des inquiétudes 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261600" y="6299296"/>
            <a:ext cx="4680000" cy="216024"/>
          </a:xfrm>
        </p:spPr>
        <p:txBody>
          <a:bodyPr/>
          <a:lstStyle/>
          <a:p>
            <a:r>
              <a:rPr lang="fr-FR" dirty="0"/>
              <a:t>Sources : Eurostat, Crédit Agricole </a:t>
            </a:r>
            <a:r>
              <a:rPr lang="fr-FR" dirty="0" smtClean="0"/>
              <a:t>S.A / ECO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8"/>
          </p:nvPr>
        </p:nvSpPr>
        <p:spPr>
          <a:xfrm>
            <a:off x="6543675" y="1406453"/>
            <a:ext cx="5395283" cy="540000"/>
          </a:xfrm>
        </p:spPr>
        <p:txBody>
          <a:bodyPr/>
          <a:lstStyle/>
          <a:p>
            <a:pPr>
              <a:defRPr sz="1500" b="1" i="0" u="none" strike="noStrike" kern="1200" spc="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fr-FR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Marché du gaz en Europe</a:t>
            </a:r>
          </a:p>
          <a:p>
            <a:pPr>
              <a:defRPr sz="1500" b="1" i="0" u="none" strike="noStrike" kern="1200" spc="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fr-FR" sz="12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(~500 </a:t>
            </a:r>
            <a:r>
              <a:rPr lang="fr-FR" sz="1200" b="0" dirty="0" smtClean="0"/>
              <a:t>milliards </a:t>
            </a:r>
            <a:r>
              <a:rPr lang="fr-FR" sz="1200" b="0" dirty="0"/>
              <a:t>de mètres </a:t>
            </a:r>
            <a:r>
              <a:rPr lang="fr-FR" sz="1200" b="0" dirty="0" smtClean="0"/>
              <a:t>cubes en 2019)</a:t>
            </a:r>
            <a:endParaRPr lang="fr-FR" sz="1200" b="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6612920" y="6299296"/>
            <a:ext cx="4680000" cy="216024"/>
          </a:xfrm>
        </p:spPr>
        <p:txBody>
          <a:bodyPr/>
          <a:lstStyle/>
          <a:p>
            <a:r>
              <a:rPr lang="fr-FR" dirty="0"/>
              <a:t>Sources : </a:t>
            </a:r>
            <a:r>
              <a:rPr lang="fr-FR" dirty="0" smtClean="0"/>
              <a:t>FMI, </a:t>
            </a:r>
            <a:r>
              <a:rPr lang="fr-FR" dirty="0"/>
              <a:t>Crédit Agricole </a:t>
            </a:r>
            <a:r>
              <a:rPr lang="fr-FR" dirty="0" smtClean="0"/>
              <a:t>S.A / ECO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sz="1400" dirty="0" smtClean="0"/>
              <a:t>Envolée des prix du gaz face au risque de pénuries</a:t>
            </a:r>
            <a:endParaRPr lang="fr-FR" sz="1400" dirty="0"/>
          </a:p>
        </p:txBody>
      </p:sp>
      <p:graphicFrame>
        <p:nvGraphicFramePr>
          <p:cNvPr id="12" name="Espace réservé du graphique 11"/>
          <p:cNvGraphicFramePr>
            <a:graphicFrameLocks noGrp="1"/>
          </p:cNvGraphicFramePr>
          <p:nvPr>
            <p:ph type="chart" sz="quarter" idx="16"/>
            <p:extLst/>
          </p:nvPr>
        </p:nvGraphicFramePr>
        <p:xfrm>
          <a:off x="621102" y="1943100"/>
          <a:ext cx="4967560" cy="4181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112807" y="1768906"/>
            <a:ext cx="853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€/</a:t>
            </a:r>
            <a:r>
              <a:rPr lang="fr-FR" sz="1200" dirty="0" err="1" smtClean="0"/>
              <a:t>MWh</a:t>
            </a:r>
            <a:endParaRPr lang="fr-FR" sz="1200" dirty="0"/>
          </a:p>
          <a:p>
            <a:endParaRPr lang="fr-FR" sz="1200" dirty="0"/>
          </a:p>
        </p:txBody>
      </p:sp>
      <p:graphicFrame>
        <p:nvGraphicFramePr>
          <p:cNvPr id="13" name="Espace réservé du graphique 12"/>
          <p:cNvGraphicFramePr>
            <a:graphicFrameLocks noGrp="1"/>
          </p:cNvGraphicFramePr>
          <p:nvPr>
            <p:ph type="chart" sz="quarter" idx="19"/>
            <p:extLst/>
          </p:nvPr>
        </p:nvGraphicFramePr>
        <p:xfrm>
          <a:off x="7018128" y="1999738"/>
          <a:ext cx="467995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346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736" y="172620"/>
            <a:ext cx="11428721" cy="951488"/>
          </a:xfrm>
        </p:spPr>
        <p:txBody>
          <a:bodyPr anchor="t"/>
          <a:lstStyle/>
          <a:p>
            <a:r>
              <a:rPr lang="fr-FR" sz="2800" dirty="0" smtClean="0"/>
              <a:t>L’offre en </a:t>
            </a:r>
            <a:r>
              <a:rPr lang="fr-FR" sz="2800" dirty="0" err="1" smtClean="0"/>
              <a:t>gnl</a:t>
            </a:r>
            <a:r>
              <a:rPr lang="fr-FR" sz="2800" dirty="0" smtClean="0"/>
              <a:t> flexible est peu élastique et proche d’avoir atteint ses limites à court terme</a:t>
            </a:r>
            <a:endParaRPr lang="fr-FR" sz="2800" dirty="0"/>
          </a:p>
        </p:txBody>
      </p:sp>
      <p:sp>
        <p:nvSpPr>
          <p:cNvPr id="3" name="Rectangle 2"/>
          <p:cNvSpPr/>
          <p:nvPr/>
        </p:nvSpPr>
        <p:spPr>
          <a:xfrm>
            <a:off x="2330825" y="4894722"/>
            <a:ext cx="792000" cy="79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14,5</a:t>
            </a:r>
          </a:p>
        </p:txBody>
      </p:sp>
      <p:sp>
        <p:nvSpPr>
          <p:cNvPr id="4" name="Rectangle 3"/>
          <p:cNvSpPr/>
          <p:nvPr/>
        </p:nvSpPr>
        <p:spPr>
          <a:xfrm>
            <a:off x="2330825" y="3476322"/>
            <a:ext cx="792000" cy="1418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249,3</a:t>
            </a:r>
          </a:p>
        </p:txBody>
      </p:sp>
      <p:sp>
        <p:nvSpPr>
          <p:cNvPr id="5" name="Rectangle 4"/>
          <p:cNvSpPr/>
          <p:nvPr/>
        </p:nvSpPr>
        <p:spPr>
          <a:xfrm>
            <a:off x="2330825" y="3152322"/>
            <a:ext cx="792000" cy="324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57,2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0825" y="2990322"/>
            <a:ext cx="792000" cy="1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28,6</a:t>
            </a:r>
          </a:p>
        </p:txBody>
      </p:sp>
      <p:sp>
        <p:nvSpPr>
          <p:cNvPr id="7" name="Rectangle 6"/>
          <p:cNvSpPr/>
          <p:nvPr/>
        </p:nvSpPr>
        <p:spPr>
          <a:xfrm>
            <a:off x="2330825" y="2281263"/>
            <a:ext cx="792000" cy="712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125,4</a:t>
            </a:r>
          </a:p>
        </p:txBody>
      </p:sp>
      <p:sp>
        <p:nvSpPr>
          <p:cNvPr id="8" name="Rectangle 7"/>
          <p:cNvSpPr/>
          <p:nvPr/>
        </p:nvSpPr>
        <p:spPr>
          <a:xfrm>
            <a:off x="2330825" y="2101122"/>
            <a:ext cx="792000" cy="18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31,3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39790" y="1771572"/>
            <a:ext cx="7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506,3</a:t>
            </a:r>
          </a:p>
        </p:txBody>
      </p:sp>
      <p:sp>
        <p:nvSpPr>
          <p:cNvPr id="11" name="Accolade ouvrante 10"/>
          <p:cNvSpPr/>
          <p:nvPr/>
        </p:nvSpPr>
        <p:spPr>
          <a:xfrm>
            <a:off x="2232213" y="3152322"/>
            <a:ext cx="45719" cy="1821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050005" y="3783700"/>
            <a:ext cx="1074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Contrats LT peu flexibles</a:t>
            </a:r>
          </a:p>
        </p:txBody>
      </p:sp>
      <p:sp>
        <p:nvSpPr>
          <p:cNvPr id="13" name="Accolade ouvrante 12"/>
          <p:cNvSpPr/>
          <p:nvPr/>
        </p:nvSpPr>
        <p:spPr>
          <a:xfrm>
            <a:off x="2232213" y="2092725"/>
            <a:ext cx="45719" cy="1044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040534" y="2398775"/>
            <a:ext cx="129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Contrats CT/MT plus flexibles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452036" y="5607723"/>
            <a:ext cx="9699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Dans les contrats de GNL, des clauses permettent au vendeur de changer d’acheteur mais à la condition </a:t>
            </a:r>
            <a:r>
              <a:rPr lang="fr-F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D’avoir l’accord de l’acheteur initial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i="1" dirty="0">
                <a:latin typeface="Arial" panose="020B0604020202020204" pitchFamily="34" charset="0"/>
                <a:cs typeface="Arial" panose="020B0604020202020204" pitchFamily="34" charset="0"/>
              </a:rPr>
              <a:t>De payer une compensation à l’acheteur initial par le vendeur</a:t>
            </a:r>
          </a:p>
        </p:txBody>
      </p:sp>
      <p:sp>
        <p:nvSpPr>
          <p:cNvPr id="17" name="Espace réservé du texte 29"/>
          <p:cNvSpPr>
            <a:spLocks noGrp="1"/>
          </p:cNvSpPr>
          <p:nvPr>
            <p:ph type="body" sz="quarter" idx="4294967295"/>
          </p:nvPr>
        </p:nvSpPr>
        <p:spPr>
          <a:xfrm>
            <a:off x="479736" y="6254054"/>
            <a:ext cx="7362228" cy="216024"/>
          </a:xfrm>
          <a:prstGeom prst="rect">
            <a:avLst/>
          </a:prstGeom>
        </p:spPr>
        <p:txBody>
          <a:bodyPr/>
          <a:lstStyle/>
          <a:p>
            <a:r>
              <a:rPr lang="fr-FR" sz="9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 : GIIGNL / Crédit Agricole </a:t>
            </a:r>
            <a:r>
              <a:rPr lang="fr-FR" sz="900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 / ECO</a:t>
            </a:r>
            <a:endParaRPr lang="fr-FR" sz="900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043916" y="1264707"/>
            <a:ext cx="2348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En 2022, 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hausse des imports de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GNL de 55 milliards de m</a:t>
            </a:r>
            <a:r>
              <a:rPr lang="fr-FR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endParaRPr lang="fr-F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462455" y="1288164"/>
            <a:ext cx="3119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En 2023, 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hausse des imports de GNL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de 105 milliards de m</a:t>
            </a:r>
            <a:r>
              <a:rPr lang="fr-FR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 par rapport à 2021.</a:t>
            </a:r>
            <a:endParaRPr lang="fr-FR" sz="1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192556" y="1298120"/>
            <a:ext cx="2781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En 2021, les importations de GNL de l’Europe 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88,5 milliards de m</a:t>
            </a:r>
            <a:r>
              <a:rPr lang="fr-FR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2330826" y="5253311"/>
            <a:ext cx="12819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5374095" y="5253310"/>
            <a:ext cx="12819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2108080" y="5216541"/>
            <a:ext cx="7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129186" y="5217451"/>
            <a:ext cx="7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cxnSp>
        <p:nvCxnSpPr>
          <p:cNvPr id="27" name="Connecteur droit 26"/>
          <p:cNvCxnSpPr/>
          <p:nvPr/>
        </p:nvCxnSpPr>
        <p:spPr>
          <a:xfrm>
            <a:off x="8219012" y="5256017"/>
            <a:ext cx="12819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7974103" y="5220158"/>
            <a:ext cx="7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cxnSp>
        <p:nvCxnSpPr>
          <p:cNvPr id="30" name="Connecteur droit avec flèche 29"/>
          <p:cNvCxnSpPr/>
          <p:nvPr/>
        </p:nvCxnSpPr>
        <p:spPr>
          <a:xfrm flipV="1">
            <a:off x="3772334" y="1518996"/>
            <a:ext cx="132243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V="1">
            <a:off x="7333438" y="1502215"/>
            <a:ext cx="1129017" cy="9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4128752" y="1145881"/>
            <a:ext cx="609600" cy="33390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+62%</a:t>
            </a:r>
          </a:p>
        </p:txBody>
      </p:sp>
      <p:sp>
        <p:nvSpPr>
          <p:cNvPr id="36" name="Ellipse 35"/>
          <p:cNvSpPr/>
          <p:nvPr/>
        </p:nvSpPr>
        <p:spPr>
          <a:xfrm>
            <a:off x="7579659" y="1127002"/>
            <a:ext cx="609600" cy="333902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+35%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043916" y="1981108"/>
            <a:ext cx="2220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En 2022, les besoins supplémentaires en GNL de l’Europe seront surtout assurés par les contrats flexibles en provenance des terminaux US.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Il faudra toutefois être capable de détourner plusieurs cargos d’acheteurs asiatiques.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L’Europe représenterait alors au moins 45% du marché CT/MT de GNL.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8189259" y="2006434"/>
            <a:ext cx="296218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En 2023, faute de nouvelles capacité de liquéfaction importante, l’Europe va devoir détourner beaucoup de cargos initialement prévus pour l’Asie.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La compétition avec l’Asie pourrait être plus difficile qu’en 2022.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Si l’Europe parvient à satisfaire tous ses besoins en GNL et à importer près de 195 milliards de m</a:t>
            </a:r>
            <a:r>
              <a:rPr lang="fr-FR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, alors l’Europe représenterait près de 75% du marché CT/MT de GNL.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Si l’Europe ne parvient pas à importer le GNL dont elle a besoin, elle devra réduire sa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consommation d’autant,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39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833" y="243769"/>
            <a:ext cx="11918265" cy="453022"/>
          </a:xfrm>
        </p:spPr>
        <p:txBody>
          <a:bodyPr/>
          <a:lstStyle/>
          <a:p>
            <a:r>
              <a:rPr lang="fr-FR" sz="2800" dirty="0" smtClean="0"/>
              <a:t>Crise gazière : scénario central</a:t>
            </a:r>
            <a:endParaRPr lang="fr-FR" sz="28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196012" y="661345"/>
            <a:ext cx="11357697" cy="503237"/>
          </a:xfrm>
        </p:spPr>
        <p:txBody>
          <a:bodyPr/>
          <a:lstStyle/>
          <a:p>
            <a:r>
              <a:rPr lang="fr-FR" dirty="0" smtClean="0"/>
              <a:t>Choc de prix et de pouvoir d’achat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390525" y="1197196"/>
            <a:ext cx="5759449" cy="540000"/>
          </a:xfrm>
        </p:spPr>
        <p:txBody>
          <a:bodyPr/>
          <a:lstStyle/>
          <a:p>
            <a:r>
              <a:rPr lang="fr-FR" dirty="0" smtClean="0"/>
              <a:t>L’Europe s ’adapte à la nouvelle donne énergétique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8"/>
          </p:nvPr>
        </p:nvSpPr>
        <p:spPr>
          <a:xfrm>
            <a:off x="273735" y="6278568"/>
            <a:ext cx="5760640" cy="216024"/>
          </a:xfrm>
        </p:spPr>
        <p:txBody>
          <a:bodyPr/>
          <a:lstStyle/>
          <a:p>
            <a:r>
              <a:rPr lang="fr-FR" dirty="0" smtClean="0"/>
              <a:t>Sources : Bruegel, Crédit Agricole SA / ECO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6219999" y="1151671"/>
            <a:ext cx="5520520" cy="5393136"/>
          </a:xfrm>
        </p:spPr>
        <p:txBody>
          <a:bodyPr/>
          <a:lstStyle/>
          <a:p>
            <a:r>
              <a:rPr lang="fr-FR" sz="1400" i="1" u="sng" dirty="0"/>
              <a:t>Hiver normal et Parc nucléaire français à 42 GW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i="1" dirty="0" smtClean="0"/>
              <a:t>Substitution des sources d’approvisionnement </a:t>
            </a:r>
            <a:r>
              <a:rPr lang="fr-FR" sz="1400" dirty="0" smtClean="0"/>
              <a:t>: importations de GNL, hausse « limitée » des livraisons de gaz en provenance d’autres producteurs (Norvège, Azerbaïdjan…). Part du gaz russe dans nos importations de gaz est passée de 40</a:t>
            </a:r>
            <a:r>
              <a:rPr lang="fr-FR" sz="1400" dirty="0"/>
              <a:t> % </a:t>
            </a:r>
            <a:r>
              <a:rPr lang="fr-FR" sz="1400" dirty="0" smtClean="0"/>
              <a:t>à 9</a:t>
            </a:r>
            <a:r>
              <a:rPr lang="fr-FR" sz="1400" dirty="0"/>
              <a:t> </a:t>
            </a:r>
            <a:r>
              <a:rPr lang="fr-FR" sz="1400" dirty="0" smtClean="0"/>
              <a:t>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i="1" dirty="0" smtClean="0"/>
              <a:t>Etat des stocks : </a:t>
            </a:r>
            <a:r>
              <a:rPr lang="fr-FR" sz="1400" dirty="0" smtClean="0"/>
              <a:t>80% de remplissage des réserves de gaz (51% en Lettonie, 94% en France et 99% en Pologne)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En important 3 milliards de m</a:t>
            </a:r>
            <a:r>
              <a:rPr lang="fr-F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supplémentaires,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la France pourrait terminer l’hiver avec des stocks supérieurs à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30% L’Allemagne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sans nouveau terminal, serait obligé de réduire sa consommation de 15% pour finir l’hiver avec des stocks à 35%.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b="1" dirty="0" smtClean="0"/>
              <a:t>Financement </a:t>
            </a:r>
            <a:r>
              <a:rPr lang="fr-FR" sz="1400" b="1" dirty="0"/>
              <a:t>des mesures d’atténuation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Contribution des énergéticiens (hors pétrole et gaz) : recettes prélevées si prix électricité &gt; 180 € / </a:t>
            </a:r>
            <a:r>
              <a:rPr lang="fr-FR" sz="1400" dirty="0" err="1" smtClean="0"/>
              <a:t>MWh</a:t>
            </a:r>
            <a:r>
              <a:rPr lang="fr-FR" sz="1400" dirty="0" smtClean="0"/>
              <a:t> (env</a:t>
            </a:r>
            <a:r>
              <a:rPr lang="fr-FR" sz="1400" dirty="0"/>
              <a:t>.</a:t>
            </a:r>
            <a:r>
              <a:rPr lang="fr-FR" sz="1400" dirty="0" smtClean="0"/>
              <a:t> 117 Mds €)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Taxe sur les superprofits des producteurs de pétrole et de gaz, (env. 25 Mds)</a:t>
            </a:r>
          </a:p>
          <a:p>
            <a:r>
              <a:rPr lang="fr-FR" sz="1400" b="1" dirty="0" smtClean="0"/>
              <a:t>Réflexions en cours pour déconnecter les prix de l’électricité et du gaz (principe de l’ordre du mérite), le seul moyen d’agir directement sur l’inflation et de « décharger » la BCE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dirty="0" smtClean="0"/>
          </a:p>
          <a:p>
            <a:endParaRPr lang="fr-FR" sz="1400" dirty="0"/>
          </a:p>
        </p:txBody>
      </p:sp>
      <p:graphicFrame>
        <p:nvGraphicFramePr>
          <p:cNvPr id="12" name="Espace réservé du graphique 11"/>
          <p:cNvGraphicFramePr>
            <a:graphicFrameLocks noGrp="1"/>
          </p:cNvGraphicFramePr>
          <p:nvPr>
            <p:ph type="chart" sz="quarter" idx="17"/>
            <p:extLst/>
          </p:nvPr>
        </p:nvGraphicFramePr>
        <p:xfrm>
          <a:off x="390525" y="1644555"/>
          <a:ext cx="5580371" cy="454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808665" y="1553505"/>
            <a:ext cx="4889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i="1" dirty="0" smtClean="0">
                <a:solidFill>
                  <a:srgbClr val="000000"/>
                </a:solidFill>
                <a:latin typeface="Roboto"/>
              </a:rPr>
              <a:t>(sources </a:t>
            </a:r>
            <a:r>
              <a:rPr lang="fr-FR" sz="1200" i="1" dirty="0">
                <a:solidFill>
                  <a:srgbClr val="000000"/>
                </a:solidFill>
                <a:latin typeface="Roboto"/>
              </a:rPr>
              <a:t>d'importations de gaz naturel </a:t>
            </a:r>
            <a:r>
              <a:rPr lang="fr-FR" sz="1200" i="1" dirty="0" smtClean="0">
                <a:solidFill>
                  <a:srgbClr val="000000"/>
                </a:solidFill>
                <a:latin typeface="Roboto"/>
              </a:rPr>
              <a:t>par </a:t>
            </a:r>
            <a:r>
              <a:rPr lang="fr-FR" sz="1200" i="1" dirty="0">
                <a:solidFill>
                  <a:srgbClr val="000000"/>
                </a:solidFill>
                <a:latin typeface="Roboto"/>
              </a:rPr>
              <a:t>l'Union européenne </a:t>
            </a:r>
            <a:endParaRPr lang="fr-FR" sz="1200" i="1" dirty="0" smtClean="0">
              <a:solidFill>
                <a:srgbClr val="000000"/>
              </a:solidFill>
              <a:latin typeface="Roboto"/>
            </a:endParaRPr>
          </a:p>
          <a:p>
            <a:pPr algn="ctr"/>
            <a:r>
              <a:rPr lang="fr-FR" sz="1200" i="1" dirty="0" smtClean="0">
                <a:solidFill>
                  <a:srgbClr val="000000"/>
                </a:solidFill>
                <a:latin typeface="Roboto"/>
              </a:rPr>
              <a:t>sur </a:t>
            </a:r>
            <a:r>
              <a:rPr lang="fr-FR" sz="1200" i="1" dirty="0">
                <a:solidFill>
                  <a:srgbClr val="000000"/>
                </a:solidFill>
                <a:latin typeface="Roboto"/>
              </a:rPr>
              <a:t>2021 et 2022, par </a:t>
            </a:r>
            <a:r>
              <a:rPr lang="fr-FR" sz="1200" i="1" dirty="0" smtClean="0">
                <a:solidFill>
                  <a:srgbClr val="000000"/>
                </a:solidFill>
                <a:latin typeface="Roboto"/>
              </a:rPr>
              <a:t>semaine, en millions de m3)</a:t>
            </a:r>
            <a:endParaRPr lang="fr-FR" sz="1200" i="1" u="none" strike="noStrike" dirty="0">
              <a:solidFill>
                <a:srgbClr val="00000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3302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crise gazière : scénario de stress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Rationnements volontaires et contraints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8"/>
          </p:nvPr>
        </p:nvSpPr>
        <p:spPr>
          <a:xfrm>
            <a:off x="390674" y="6256165"/>
            <a:ext cx="5760640" cy="216024"/>
          </a:xfrm>
        </p:spPr>
        <p:txBody>
          <a:bodyPr/>
          <a:lstStyle/>
          <a:p>
            <a:r>
              <a:rPr lang="fr-FR" dirty="0" smtClean="0"/>
              <a:t>Sources : FMI , crédit Agricole SA / ECO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7004649" y="1392277"/>
            <a:ext cx="4629774" cy="4795241"/>
          </a:xfrm>
        </p:spPr>
        <p:txBody>
          <a:bodyPr/>
          <a:lstStyle/>
          <a:p>
            <a:r>
              <a:rPr lang="fr-FR" sz="1400" i="1" u="sng" dirty="0" smtClean="0"/>
              <a:t>Hiver rude et </a:t>
            </a:r>
            <a:r>
              <a:rPr lang="fr-FR" sz="1400" i="1" u="sng" dirty="0"/>
              <a:t>Parc nucléaire français à 30 GW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Demande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supplémentaire de GNL de 22,5 milliards de m</a:t>
            </a:r>
            <a:r>
              <a:rPr lang="fr-F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pour la France et l’Allemagne.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Les infrastructures existantes en Europe ne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permettent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pas à la France et à l’Allemagne d’importer le GNL dont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les pays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auraient besoin.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Une baisse de la consommation de 15% permettrait juste de finir l’hiver avec des stocks vides.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Une baisse de la consommation de 30% serait nécessaire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pour maintenir les stocks entre 35%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et 40% à la sortie de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l’hiver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Les mesures de soutien, type boucliers tarifaires, deviennent trop couteuses et doivent être abandonnées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16791" y="4461890"/>
            <a:ext cx="49256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/>
              <a:t>Dans ce scénario : des arrêts volontaires de production (activités non profitables) et des rationnements contraints pour les industries les plus énergivores</a:t>
            </a:r>
            <a:endParaRPr lang="fr-FR" sz="1400" b="1" dirty="0"/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/>
          </p:nvPr>
        </p:nvGraphicFramePr>
        <p:xfrm>
          <a:off x="2104846" y="1500996"/>
          <a:ext cx="2185584" cy="4686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aphique 16"/>
          <p:cNvGraphicFramePr>
            <a:graphicFrameLocks/>
          </p:cNvGraphicFramePr>
          <p:nvPr>
            <p:extLst/>
          </p:nvPr>
        </p:nvGraphicFramePr>
        <p:xfrm>
          <a:off x="4402572" y="1901895"/>
          <a:ext cx="2340719" cy="4285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aphique 17"/>
          <p:cNvGraphicFramePr>
            <a:graphicFrameLocks/>
          </p:cNvGraphicFramePr>
          <p:nvPr>
            <p:extLst/>
          </p:nvPr>
        </p:nvGraphicFramePr>
        <p:xfrm>
          <a:off x="161027" y="1500996"/>
          <a:ext cx="1943819" cy="474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868550" y="1556248"/>
            <a:ext cx="1224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Inflation (%)</a:t>
            </a:r>
            <a:endParaRPr lang="fr-FR" sz="1200" dirty="0"/>
          </a:p>
        </p:txBody>
      </p:sp>
      <p:sp>
        <p:nvSpPr>
          <p:cNvPr id="23" name="ZoneTexte 22"/>
          <p:cNvSpPr txBox="1"/>
          <p:nvPr/>
        </p:nvSpPr>
        <p:spPr>
          <a:xfrm>
            <a:off x="4960455" y="1556248"/>
            <a:ext cx="1535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Croissance (a/a,%)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07117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5750896" y="1588033"/>
            <a:ext cx="5697997" cy="2689240"/>
          </a:xfrm>
        </p:spPr>
        <p:txBody>
          <a:bodyPr/>
          <a:lstStyle/>
          <a:p>
            <a:r>
              <a:rPr lang="fr-FR" dirty="0" smtClean="0"/>
              <a:t>Climat et géopolitique vont façonner le monde de demain</a:t>
            </a:r>
            <a:endParaRPr lang="fr-FR" sz="2800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ISABELLE JOB-BAZILLE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1301626" y="5744131"/>
            <a:ext cx="3600000" cy="625459"/>
          </a:xfrm>
        </p:spPr>
        <p:txBody>
          <a:bodyPr/>
          <a:lstStyle/>
          <a:p>
            <a:r>
              <a:rPr lang="fr-FR" dirty="0" smtClean="0"/>
              <a:t>Septembre 2022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905" y="654763"/>
            <a:ext cx="4908202" cy="4849393"/>
          </a:xfrm>
        </p:spPr>
      </p:pic>
    </p:spTree>
    <p:extLst>
      <p:ext uri="{BB962C8B-B14F-4D97-AF65-F5344CB8AC3E}">
        <p14:creationId xmlns:p14="http://schemas.microsoft.com/office/powerpoint/2010/main" val="12484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Un cycle </a:t>
            </a:r>
            <a:r>
              <a:rPr lang="fr-FR" sz="2800" dirty="0" smtClean="0"/>
              <a:t>géopolitique </a:t>
            </a:r>
            <a:r>
              <a:rPr lang="fr-FR" sz="2800" dirty="0"/>
              <a:t>mondial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Qui prend le pas sur l’économie</a:t>
            </a:r>
          </a:p>
        </p:txBody>
      </p:sp>
      <p:graphicFrame>
        <p:nvGraphicFramePr>
          <p:cNvPr id="5" name="Diagramme 4"/>
          <p:cNvGraphicFramePr/>
          <p:nvPr>
            <p:extLst/>
          </p:nvPr>
        </p:nvGraphicFramePr>
        <p:xfrm>
          <a:off x="387928" y="1145874"/>
          <a:ext cx="7232072" cy="5167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Nuage 5"/>
          <p:cNvSpPr/>
          <p:nvPr/>
        </p:nvSpPr>
        <p:spPr>
          <a:xfrm>
            <a:off x="7620000" y="887307"/>
            <a:ext cx="3703674" cy="2603105"/>
          </a:xfrm>
          <a:prstGeom prst="cloud">
            <a:avLst/>
          </a:prstGeom>
          <a:solidFill>
            <a:schemeClr val="tx1">
              <a:lumMod val="40000"/>
              <a:lumOff val="60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Remise en cause des idées et des modèles dominants d’après guerre</a:t>
            </a:r>
            <a:endParaRPr lang="fr-FR" sz="2400" dirty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2" descr="Résultat d’images pour image de bonhomme blanc aveug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024" y="3509280"/>
            <a:ext cx="32956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xplosion 1 7"/>
          <p:cNvSpPr/>
          <p:nvPr/>
        </p:nvSpPr>
        <p:spPr>
          <a:xfrm>
            <a:off x="5569179" y="2236645"/>
            <a:ext cx="1339959" cy="871870"/>
          </a:xfrm>
          <a:prstGeom prst="irregularSeal1">
            <a:avLst/>
          </a:pr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33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D’un choc à l’autre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Un choc supplémentaire sur des économies convalescentes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sz="16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/>
              </a:rPr>
              <a:t>Perte de production/tendance pré-pandémie </a:t>
            </a:r>
          </a:p>
          <a:p>
            <a:r>
              <a:rPr lang="fr-FR" sz="1600" b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/>
              </a:rPr>
              <a:t>(horizon 2024, %)</a:t>
            </a:r>
          </a:p>
          <a:p>
            <a:endParaRPr lang="fr-FR" sz="1600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418849" y="6195936"/>
            <a:ext cx="9518556" cy="216024"/>
          </a:xfrm>
        </p:spPr>
        <p:txBody>
          <a:bodyPr/>
          <a:lstStyle/>
          <a:p>
            <a:r>
              <a:rPr lang="fr-FR" dirty="0" smtClean="0"/>
              <a:t>Sources : FMI, Crédit Agricole SA / ECO</a:t>
            </a:r>
            <a:endParaRPr lang="fr-FR" dirty="0"/>
          </a:p>
        </p:txBody>
      </p:sp>
      <p:graphicFrame>
        <p:nvGraphicFramePr>
          <p:cNvPr id="10" name="Espace réservé du graphique 9"/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1378266033"/>
              </p:ext>
            </p:extLst>
          </p:nvPr>
        </p:nvGraphicFramePr>
        <p:xfrm>
          <a:off x="1200150" y="1736651"/>
          <a:ext cx="10056185" cy="4459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923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8966" y="122924"/>
            <a:ext cx="11631433" cy="453022"/>
          </a:xfrm>
          <a:noFill/>
        </p:spPr>
        <p:txBody>
          <a:bodyPr/>
          <a:lstStyle/>
          <a:p>
            <a:r>
              <a:rPr lang="fr-FR" sz="2800" dirty="0" smtClean="0"/>
              <a:t>Un cycle politique mondial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168966" y="648157"/>
            <a:ext cx="10927984" cy="503237"/>
          </a:xfrm>
        </p:spPr>
        <p:txBody>
          <a:bodyPr/>
          <a:lstStyle/>
          <a:p>
            <a:r>
              <a:rPr lang="fr-FR" dirty="0" err="1" smtClean="0"/>
              <a:t>gÉoPolitisation</a:t>
            </a:r>
            <a:r>
              <a:rPr lang="fr-FR" dirty="0" smtClean="0"/>
              <a:t> du commerce : de l’</a:t>
            </a:r>
            <a:r>
              <a:rPr lang="fr-FR" dirty="0"/>
              <a:t>e</a:t>
            </a:r>
            <a:r>
              <a:rPr lang="fr-FR" dirty="0" smtClean="0"/>
              <a:t>fficacité à la sécurité</a:t>
            </a:r>
            <a:endParaRPr lang="fr-FR" dirty="0"/>
          </a:p>
        </p:txBody>
      </p:sp>
      <p:graphicFrame>
        <p:nvGraphicFramePr>
          <p:cNvPr id="5" name="Espace réservé du graphique 13"/>
          <p:cNvGraphicFramePr>
            <a:graphicFrameLocks/>
          </p:cNvGraphicFramePr>
          <p:nvPr>
            <p:extLst/>
          </p:nvPr>
        </p:nvGraphicFramePr>
        <p:xfrm>
          <a:off x="433494" y="1584959"/>
          <a:ext cx="4761654" cy="4626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space réservé du texte 3"/>
          <p:cNvSpPr txBox="1">
            <a:spLocks noGrp="1"/>
          </p:cNvSpPr>
          <p:nvPr>
            <p:ph type="body" sz="quarter" idx="15"/>
          </p:nvPr>
        </p:nvSpPr>
        <p:spPr>
          <a:xfrm>
            <a:off x="5770879" y="1584959"/>
            <a:ext cx="5933161" cy="47952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Tx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841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̶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2313" indent="-1825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1730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30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8243" lvl="1" indent="0">
              <a:lnSpc>
                <a:spcPct val="150000"/>
              </a:lnSpc>
              <a:spcBef>
                <a:spcPts val="277"/>
              </a:spcBef>
              <a:spcAft>
                <a:spcPts val="277"/>
              </a:spcAft>
              <a:buNone/>
            </a:pPr>
            <a:r>
              <a:rPr lang="fr-FR" sz="1800" b="1" u="sng" dirty="0" smtClean="0">
                <a:solidFill>
                  <a:schemeClr val="bg2"/>
                </a:solidFill>
                <a:latin typeface="Arial" panose="020B0604020202020204"/>
              </a:rPr>
              <a:t>Souveraineté économique</a:t>
            </a:r>
            <a:r>
              <a:rPr lang="fr-FR" sz="1800" b="1" u="sng" dirty="0">
                <a:solidFill>
                  <a:schemeClr val="bg2"/>
                </a:solidFill>
                <a:latin typeface="Arial" panose="020B0604020202020204"/>
              </a:rPr>
              <a:t> </a:t>
            </a:r>
            <a:r>
              <a:rPr lang="fr-FR" b="1" dirty="0" smtClean="0">
                <a:solidFill>
                  <a:schemeClr val="bg2"/>
                </a:solidFill>
                <a:latin typeface="Arial" panose="020B0604020202020204"/>
              </a:rPr>
              <a:t>: </a:t>
            </a:r>
            <a:r>
              <a:rPr lang="fr-FR" b="1" dirty="0" smtClean="0">
                <a:latin typeface="Arial" panose="020B0604020202020204"/>
              </a:rPr>
              <a:t>Comment réduire nos dépendances</a:t>
            </a:r>
          </a:p>
          <a:p>
            <a:pPr marL="814774" lvl="1" indent="-316531">
              <a:lnSpc>
                <a:spcPct val="150000"/>
              </a:lnSpc>
              <a:spcBef>
                <a:spcPts val="277"/>
              </a:spcBef>
              <a:spcAft>
                <a:spcPts val="277"/>
              </a:spcAft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bg2"/>
                </a:solidFill>
                <a:latin typeface="Arial" panose="020B0604020202020204"/>
              </a:rPr>
              <a:t>Relocalisations </a:t>
            </a:r>
            <a:r>
              <a:rPr lang="fr-FR" b="1" dirty="0" smtClean="0">
                <a:latin typeface="Arial" panose="020B0604020202020204"/>
              </a:rPr>
              <a:t>:  Productions vitales à des fins d’indépendance stratégique</a:t>
            </a:r>
          </a:p>
          <a:p>
            <a:pPr marL="814774" lvl="1" indent="-316531">
              <a:lnSpc>
                <a:spcPct val="150000"/>
              </a:lnSpc>
              <a:spcBef>
                <a:spcPts val="277"/>
              </a:spcBef>
              <a:spcAft>
                <a:spcPts val="277"/>
              </a:spcAft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bg2"/>
                </a:solidFill>
                <a:latin typeface="Arial" panose="020B0604020202020204"/>
              </a:rPr>
              <a:t>Réorganisation</a:t>
            </a:r>
            <a:r>
              <a:rPr lang="fr-FR" b="1" dirty="0" smtClean="0">
                <a:solidFill>
                  <a:srgbClr val="707173"/>
                </a:solidFill>
                <a:latin typeface="Arial" panose="020B0604020202020204"/>
              </a:rPr>
              <a:t> des chaînes de valeur globale : </a:t>
            </a:r>
            <a:r>
              <a:rPr lang="fr-FR" b="1" u="sng" dirty="0" smtClean="0">
                <a:solidFill>
                  <a:srgbClr val="707173"/>
                </a:solidFill>
                <a:latin typeface="Arial" panose="020B0604020202020204"/>
              </a:rPr>
              <a:t>résilience</a:t>
            </a:r>
            <a:r>
              <a:rPr lang="fr-FR" b="1" dirty="0" smtClean="0">
                <a:solidFill>
                  <a:srgbClr val="707173"/>
                </a:solidFill>
                <a:latin typeface="Arial" panose="020B0604020202020204"/>
              </a:rPr>
              <a:t> vs </a:t>
            </a:r>
            <a:r>
              <a:rPr lang="fr-FR" b="1" u="sng" dirty="0" smtClean="0">
                <a:solidFill>
                  <a:srgbClr val="707173"/>
                </a:solidFill>
                <a:latin typeface="Arial" panose="020B0604020202020204"/>
              </a:rPr>
              <a:t>efficacité</a:t>
            </a:r>
          </a:p>
          <a:p>
            <a:pPr marL="997337" lvl="2" indent="-316531">
              <a:lnSpc>
                <a:spcPct val="150000"/>
              </a:lnSpc>
              <a:spcBef>
                <a:spcPts val="277"/>
              </a:spcBef>
              <a:spcAft>
                <a:spcPts val="277"/>
              </a:spcAft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chemeClr val="bg2"/>
                </a:solidFill>
                <a:latin typeface="Arial" panose="020B0604020202020204"/>
              </a:rPr>
              <a:t>Sécurisation les approvisionnements </a:t>
            </a:r>
          </a:p>
          <a:p>
            <a:pPr marL="997337" lvl="2" indent="-316531">
              <a:lnSpc>
                <a:spcPct val="150000"/>
              </a:lnSpc>
              <a:spcBef>
                <a:spcPts val="277"/>
              </a:spcBef>
              <a:spcAft>
                <a:spcPts val="277"/>
              </a:spcAft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chemeClr val="bg2"/>
                </a:solidFill>
                <a:latin typeface="Arial" panose="020B0604020202020204"/>
              </a:rPr>
              <a:t>Stock de produits critiques</a:t>
            </a:r>
          </a:p>
          <a:p>
            <a:pPr marL="997337" lvl="2" indent="-316531">
              <a:lnSpc>
                <a:spcPct val="150000"/>
              </a:lnSpc>
              <a:spcBef>
                <a:spcPts val="277"/>
              </a:spcBef>
              <a:spcAft>
                <a:spcPts val="277"/>
              </a:spcAft>
              <a:buFont typeface="Wingdings" panose="05000000000000000000" pitchFamily="2" charset="2"/>
              <a:buChar char="ü"/>
            </a:pPr>
            <a:r>
              <a:rPr lang="fr-FR" sz="1600" b="1" dirty="0" smtClean="0">
                <a:solidFill>
                  <a:schemeClr val="bg2"/>
                </a:solidFill>
              </a:rPr>
              <a:t>Stratégie de proximité géographique et/ou de valeurs: </a:t>
            </a:r>
            <a:r>
              <a:rPr lang="fr-FR" sz="1600" b="1" dirty="0" smtClean="0"/>
              <a:t>environnement +</a:t>
            </a:r>
            <a:r>
              <a:rPr lang="fr-FR" sz="1600" b="1" dirty="0" smtClean="0">
                <a:solidFill>
                  <a:schemeClr val="bg2"/>
                </a:solidFill>
              </a:rPr>
              <a:t> </a:t>
            </a:r>
            <a:r>
              <a:rPr lang="fr-FR" sz="1600" b="1" dirty="0" smtClean="0"/>
              <a:t>géopolitique (Mondialisation des « Amis »)</a:t>
            </a:r>
            <a:endParaRPr lang="fr-FR" sz="1600" b="1" dirty="0" smtClean="0">
              <a:latin typeface="Arial" panose="020B0604020202020204"/>
            </a:endParaRPr>
          </a:p>
          <a:p>
            <a:pPr marL="814774" lvl="1" indent="-316531">
              <a:lnSpc>
                <a:spcPct val="150000"/>
              </a:lnSpc>
              <a:spcBef>
                <a:spcPts val="277"/>
              </a:spcBef>
              <a:spcAft>
                <a:spcPts val="277"/>
              </a:spcAft>
              <a:buFont typeface="Wingdings" panose="05000000000000000000" pitchFamily="2" charset="2"/>
              <a:buChar char="Ø"/>
            </a:pPr>
            <a:endParaRPr lang="fr-FR" sz="1800" b="1" dirty="0">
              <a:solidFill>
                <a:srgbClr val="707173"/>
              </a:solidFill>
            </a:endParaRPr>
          </a:p>
          <a:p>
            <a:pPr lvl="1" indent="0">
              <a:spcBef>
                <a:spcPts val="277"/>
              </a:spcBef>
              <a:spcAft>
                <a:spcPts val="277"/>
              </a:spcAft>
              <a:buNone/>
            </a:pPr>
            <a:endParaRPr lang="fr-FR" sz="1800" b="1" dirty="0">
              <a:solidFill>
                <a:srgbClr val="707173"/>
              </a:solidFill>
              <a:latin typeface="Arial" panose="020B0604020202020204"/>
            </a:endParaRPr>
          </a:p>
          <a:p>
            <a:pPr marL="498243" lvl="1" indent="0">
              <a:spcBef>
                <a:spcPts val="277"/>
              </a:spcBef>
              <a:spcAft>
                <a:spcPts val="277"/>
              </a:spcAft>
              <a:buNone/>
            </a:pPr>
            <a:endParaRPr lang="fr-FR" sz="1800" b="1" dirty="0">
              <a:solidFill>
                <a:srgbClr val="707173"/>
              </a:solidFill>
              <a:latin typeface="Arial" panose="020B0604020202020204"/>
            </a:endParaRPr>
          </a:p>
          <a:p>
            <a:pPr marL="814774" lvl="1" indent="-316531">
              <a:spcBef>
                <a:spcPts val="277"/>
              </a:spcBef>
              <a:spcAft>
                <a:spcPts val="277"/>
              </a:spcAft>
              <a:buFont typeface="+mj-lt"/>
              <a:buAutoNum type="arabicPeriod"/>
            </a:pPr>
            <a:endParaRPr lang="fr-FR" sz="1800" b="1" dirty="0">
              <a:solidFill>
                <a:srgbClr val="707173"/>
              </a:solidFill>
              <a:latin typeface="Arial" panose="020B0604020202020204"/>
            </a:endParaRPr>
          </a:p>
          <a:p>
            <a:pPr lvl="1" indent="0">
              <a:spcBef>
                <a:spcPts val="277"/>
              </a:spcBef>
              <a:spcAft>
                <a:spcPts val="277"/>
              </a:spcAft>
              <a:buNone/>
            </a:pPr>
            <a:endParaRPr lang="fr-FR" sz="1800" b="1" dirty="0">
              <a:solidFill>
                <a:srgbClr val="FF0000"/>
              </a:solidFill>
              <a:latin typeface="Arial" panose="020B0604020202020204"/>
            </a:endParaRPr>
          </a:p>
          <a:p>
            <a:pPr marL="814774" lvl="1" indent="-316531">
              <a:spcBef>
                <a:spcPts val="277"/>
              </a:spcBef>
              <a:spcAft>
                <a:spcPts val="277"/>
              </a:spcAft>
              <a:buFont typeface="+mj-lt"/>
              <a:buAutoNum type="arabicPeriod"/>
            </a:pPr>
            <a:endParaRPr lang="fr-FR" sz="1800" b="1" dirty="0">
              <a:solidFill>
                <a:srgbClr val="707173"/>
              </a:solidFill>
              <a:latin typeface="Arial" panose="020B0604020202020204"/>
            </a:endParaRPr>
          </a:p>
          <a:p>
            <a:pPr marL="814774" lvl="1" indent="-316531">
              <a:spcBef>
                <a:spcPts val="277"/>
              </a:spcBef>
              <a:spcAft>
                <a:spcPts val="277"/>
              </a:spcAft>
              <a:buFont typeface="+mj-lt"/>
              <a:buAutoNum type="arabicPeriod"/>
            </a:pPr>
            <a:endParaRPr lang="fr-FR" sz="1800" b="1" dirty="0">
              <a:solidFill>
                <a:srgbClr val="707173"/>
              </a:solidFill>
              <a:latin typeface="Arial" panose="020B0604020202020204"/>
            </a:endParaRPr>
          </a:p>
          <a:p>
            <a:pPr marL="814774" lvl="1" indent="-316531">
              <a:spcBef>
                <a:spcPts val="277"/>
              </a:spcBef>
              <a:spcAft>
                <a:spcPts val="277"/>
              </a:spcAft>
              <a:buFont typeface="+mj-lt"/>
              <a:buAutoNum type="arabicPeriod"/>
            </a:pPr>
            <a:endParaRPr lang="fr-FR" sz="1800" b="1" dirty="0">
              <a:solidFill>
                <a:srgbClr val="707173"/>
              </a:solidFill>
              <a:latin typeface="Arial" panose="020B0604020202020204"/>
            </a:endParaRPr>
          </a:p>
          <a:p>
            <a:pPr marL="814774" lvl="1" indent="-316531">
              <a:spcBef>
                <a:spcPts val="277"/>
              </a:spcBef>
              <a:spcAft>
                <a:spcPts val="277"/>
              </a:spcAft>
              <a:buFont typeface="+mj-lt"/>
              <a:buAutoNum type="arabicPeriod"/>
            </a:pPr>
            <a:endParaRPr lang="fr-FR" sz="1800" b="1" dirty="0">
              <a:solidFill>
                <a:srgbClr val="707173"/>
              </a:solidFill>
              <a:latin typeface="Arial" panose="020B0604020202020204"/>
            </a:endParaRPr>
          </a:p>
          <a:p>
            <a:pPr marL="814774" lvl="1" indent="-316531">
              <a:spcBef>
                <a:spcPts val="277"/>
              </a:spcBef>
              <a:spcAft>
                <a:spcPts val="277"/>
              </a:spcAft>
              <a:buFont typeface="+mj-lt"/>
              <a:buAutoNum type="arabicPeriod"/>
            </a:pPr>
            <a:endParaRPr lang="fr-FR" sz="1800" b="1" dirty="0">
              <a:solidFill>
                <a:srgbClr val="707173">
                  <a:lumMod val="75000"/>
                </a:srgbClr>
              </a:solidFill>
              <a:latin typeface="Arial" panose="020B0604020202020204"/>
            </a:endParaRPr>
          </a:p>
          <a:p>
            <a:pPr marL="814774" lvl="1" indent="-316531">
              <a:spcBef>
                <a:spcPts val="277"/>
              </a:spcBef>
              <a:spcAft>
                <a:spcPts val="277"/>
              </a:spcAft>
              <a:buFont typeface="+mj-lt"/>
              <a:buAutoNum type="arabicPeriod"/>
            </a:pPr>
            <a:endParaRPr lang="fr-FR" sz="1800" b="1" dirty="0">
              <a:solidFill>
                <a:srgbClr val="707173"/>
              </a:solidFill>
              <a:latin typeface="Arial" panose="020B0604020202020204"/>
            </a:endParaRPr>
          </a:p>
          <a:p>
            <a:pPr>
              <a:spcBef>
                <a:spcPts val="277"/>
              </a:spcBef>
              <a:spcAft>
                <a:spcPts val="277"/>
              </a:spcAft>
            </a:pPr>
            <a:r>
              <a:rPr lang="fr-FR" dirty="0">
                <a:solidFill>
                  <a:srgbClr val="707173"/>
                </a:solidFill>
                <a:latin typeface="Arial" panose="020B0604020202020204"/>
              </a:rPr>
              <a:t>	</a:t>
            </a:r>
          </a:p>
          <a:p>
            <a:pPr fontAlgn="auto"/>
            <a:endParaRPr lang="fr-FR" dirty="0">
              <a:solidFill>
                <a:srgbClr val="707173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009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0" y="172620"/>
            <a:ext cx="11914293" cy="453022"/>
          </a:xfrm>
        </p:spPr>
        <p:txBody>
          <a:bodyPr/>
          <a:lstStyle/>
          <a:p>
            <a:r>
              <a:rPr lang="fr-FR" sz="2800" dirty="0" smtClean="0"/>
              <a:t>Transition climat : Une révolution industrielle majeure </a:t>
            </a:r>
            <a:endParaRPr lang="fr-FR" sz="2800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0" y="625642"/>
            <a:ext cx="11425596" cy="503237"/>
          </a:xfrm>
        </p:spPr>
        <p:txBody>
          <a:bodyPr/>
          <a:lstStyle/>
          <a:p>
            <a:r>
              <a:rPr lang="fr-FR" dirty="0" smtClean="0"/>
              <a:t>Des investissements massifs à réaliser</a:t>
            </a:r>
            <a:endParaRPr lang="fr-FR" dirty="0"/>
          </a:p>
        </p:txBody>
      </p:sp>
      <p:graphicFrame>
        <p:nvGraphicFramePr>
          <p:cNvPr id="5" name="Espace réservé du graphique 13"/>
          <p:cNvGraphicFramePr>
            <a:graphicFrameLocks/>
          </p:cNvGraphicFramePr>
          <p:nvPr>
            <p:extLst/>
          </p:nvPr>
        </p:nvGraphicFramePr>
        <p:xfrm>
          <a:off x="4903378" y="2107095"/>
          <a:ext cx="3851155" cy="3891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/>
        </p:nvGraphicFramePr>
        <p:xfrm>
          <a:off x="335281" y="1781388"/>
          <a:ext cx="4572000" cy="4179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Rectangle 6"/>
          <p:cNvSpPr/>
          <p:nvPr/>
        </p:nvSpPr>
        <p:spPr>
          <a:xfrm>
            <a:off x="3174521" y="5770517"/>
            <a:ext cx="1707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-36,9 </a:t>
            </a:r>
            <a:endParaRPr lang="fr-FR" sz="1600" b="1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pPr algn="ctr"/>
            <a:r>
              <a:rPr lang="fr-FR" sz="1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GtCO</a:t>
            </a:r>
            <a:r>
              <a:rPr lang="fr-FR" sz="1600" b="1" baseline="-2500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2</a:t>
            </a:r>
            <a:r>
              <a:rPr lang="fr-FR" sz="1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/ an</a:t>
            </a:r>
            <a:endParaRPr lang="fr-FR" sz="1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335281" y="1781388"/>
            <a:ext cx="4063844" cy="212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35281" y="1422688"/>
            <a:ext cx="406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Réduction GES            2050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5467053" y="1433321"/>
            <a:ext cx="284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Investissements par an</a:t>
            </a:r>
            <a:endParaRPr lang="fr-FR" b="1" dirty="0"/>
          </a:p>
        </p:txBody>
      </p:sp>
      <p:graphicFrame>
        <p:nvGraphicFramePr>
          <p:cNvPr id="14" name="Graphique 13"/>
          <p:cNvGraphicFramePr>
            <a:graphicFrameLocks/>
          </p:cNvGraphicFramePr>
          <p:nvPr/>
        </p:nvGraphicFramePr>
        <p:xfrm>
          <a:off x="8666480" y="1967336"/>
          <a:ext cx="3369734" cy="4170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3" name="Connecteur droit 2"/>
          <p:cNvCxnSpPr/>
          <p:nvPr/>
        </p:nvCxnSpPr>
        <p:spPr>
          <a:xfrm>
            <a:off x="6766560" y="2107095"/>
            <a:ext cx="2499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6766560" y="5960534"/>
            <a:ext cx="2499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440189" y="1422688"/>
            <a:ext cx="3474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Investment total 2021-2050</a:t>
            </a:r>
            <a:endParaRPr lang="en-GB" b="1" dirty="0"/>
          </a:p>
        </p:txBody>
      </p:sp>
      <p:sp>
        <p:nvSpPr>
          <p:cNvPr id="17" name="Rectangle 16"/>
          <p:cNvSpPr/>
          <p:nvPr/>
        </p:nvSpPr>
        <p:spPr>
          <a:xfrm>
            <a:off x="8874166" y="1777029"/>
            <a:ext cx="17802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$ 131 000 Mds</a:t>
            </a:r>
            <a:endParaRPr lang="fr-FR" sz="1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42068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197" y="2927361"/>
            <a:ext cx="1379857" cy="101609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550" y="2927361"/>
            <a:ext cx="1618891" cy="1016095"/>
          </a:xfrm>
          <a:prstGeom prst="rect">
            <a:avLst/>
          </a:prstGeom>
        </p:spPr>
      </p:pic>
      <p:sp>
        <p:nvSpPr>
          <p:cNvPr id="19" name="Rectangle à coins arrondis 18"/>
          <p:cNvSpPr/>
          <p:nvPr/>
        </p:nvSpPr>
        <p:spPr bwMode="auto">
          <a:xfrm>
            <a:off x="3818039" y="4825233"/>
            <a:ext cx="1831115" cy="453515"/>
          </a:xfrm>
          <a:prstGeom prst="roundRect">
            <a:avLst/>
          </a:prstGeom>
          <a:solidFill>
            <a:srgbClr val="009597"/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Arial" charset="0"/>
                <a:ea typeface="ＭＳ Ｐゴシック" pitchFamily="-80" charset="-128"/>
              </a:rPr>
              <a:t>Démographie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Changement de paradigme : l’inflation, là pour durer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fr-FR" dirty="0" smtClean="0"/>
              <a:t>Retour au Monde d’avant !</a:t>
            </a:r>
            <a:endParaRPr lang="fr-FR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40" y="1136725"/>
            <a:ext cx="2941650" cy="999553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5649154" y="2136278"/>
            <a:ext cx="2759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Jauge </a:t>
            </a:r>
            <a:r>
              <a:rPr lang="fr-FR" sz="2000" b="1" dirty="0" smtClean="0"/>
              <a:t>inflationniste</a:t>
            </a:r>
            <a:endParaRPr lang="fr-FR" sz="2000" b="1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57" y="1368207"/>
            <a:ext cx="1719622" cy="107315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82" y="3052004"/>
            <a:ext cx="1778621" cy="1626733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006505" y="3665315"/>
            <a:ext cx="691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2%</a:t>
            </a:r>
          </a:p>
        </p:txBody>
      </p:sp>
      <p:sp>
        <p:nvSpPr>
          <p:cNvPr id="27" name="Rectangle à coins arrondis 26"/>
          <p:cNvSpPr/>
          <p:nvPr/>
        </p:nvSpPr>
        <p:spPr bwMode="auto">
          <a:xfrm>
            <a:off x="3832986" y="4086210"/>
            <a:ext cx="1742175" cy="453515"/>
          </a:xfrm>
          <a:prstGeom prst="roundRect">
            <a:avLst/>
          </a:prstGeom>
          <a:solidFill>
            <a:srgbClr val="009597"/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Arial" charset="0"/>
                <a:ea typeface="ＭＳ Ｐゴシック" pitchFamily="-80" charset="-128"/>
              </a:rPr>
              <a:t>Mondialisation</a:t>
            </a:r>
          </a:p>
        </p:txBody>
      </p:sp>
      <p:sp>
        <p:nvSpPr>
          <p:cNvPr id="28" name="Rectangle à coins arrondis 27"/>
          <p:cNvSpPr/>
          <p:nvPr/>
        </p:nvSpPr>
        <p:spPr bwMode="auto">
          <a:xfrm>
            <a:off x="3818039" y="5648341"/>
            <a:ext cx="1831115" cy="479725"/>
          </a:xfrm>
          <a:prstGeom prst="roundRect">
            <a:avLst/>
          </a:prstGeom>
          <a:solidFill>
            <a:srgbClr val="009597"/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r>
              <a:rPr lang="fr-FR" sz="1400" b="1" dirty="0">
                <a:ea typeface="ＭＳ Ｐゴシック" pitchFamily="-80" charset="-128"/>
              </a:rPr>
              <a:t>Révolution Digitale 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283701" y="2616241"/>
            <a:ext cx="3060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Monde d’avant</a:t>
            </a:r>
            <a:endParaRPr lang="fr-FR" sz="16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60667" y="2658113"/>
            <a:ext cx="2393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Cible d’inflation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3" y="5200776"/>
            <a:ext cx="1658096" cy="934061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7852826" y="2569075"/>
            <a:ext cx="3060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Monde d’après</a:t>
            </a:r>
            <a:endParaRPr lang="fr-FR" sz="1600" b="1" dirty="0"/>
          </a:p>
        </p:txBody>
      </p:sp>
      <p:sp>
        <p:nvSpPr>
          <p:cNvPr id="32" name="Rectangle à coins arrondis 31"/>
          <p:cNvSpPr/>
          <p:nvPr/>
        </p:nvSpPr>
        <p:spPr bwMode="auto">
          <a:xfrm>
            <a:off x="8250487" y="4113571"/>
            <a:ext cx="1742175" cy="453515"/>
          </a:xfrm>
          <a:prstGeom prst="roundRect">
            <a:avLst/>
          </a:prstGeom>
          <a:solidFill>
            <a:srgbClr val="009597"/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Arial" charset="0"/>
                <a:ea typeface="ＭＳ Ｐゴシック" pitchFamily="-80" charset="-128"/>
              </a:rPr>
              <a:t>Autonomie stratégique</a:t>
            </a:r>
            <a:endParaRPr lang="fr-FR" sz="1400" b="1" dirty="0">
              <a:solidFill>
                <a:schemeClr val="bg1"/>
              </a:solidFill>
              <a:latin typeface="Arial" charset="0"/>
              <a:ea typeface="ＭＳ Ｐゴシック" pitchFamily="-80" charset="-128"/>
            </a:endParaRPr>
          </a:p>
        </p:txBody>
      </p:sp>
      <p:sp>
        <p:nvSpPr>
          <p:cNvPr id="33" name="Rectangle à coins arrondis 32"/>
          <p:cNvSpPr/>
          <p:nvPr/>
        </p:nvSpPr>
        <p:spPr bwMode="auto">
          <a:xfrm>
            <a:off x="8250486" y="5639097"/>
            <a:ext cx="1742175" cy="453515"/>
          </a:xfrm>
          <a:prstGeom prst="roundRect">
            <a:avLst/>
          </a:prstGeom>
          <a:solidFill>
            <a:srgbClr val="009597"/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Arial" charset="0"/>
                <a:ea typeface="ＭＳ Ｐゴシック" pitchFamily="-80" charset="-128"/>
              </a:rPr>
              <a:t>Transition énergétique</a:t>
            </a:r>
            <a:endParaRPr lang="fr-FR" sz="1400" b="1" dirty="0">
              <a:solidFill>
                <a:schemeClr val="bg1"/>
              </a:solidFill>
              <a:latin typeface="Arial" charset="0"/>
              <a:ea typeface="ＭＳ Ｐゴシック" pitchFamily="-80" charset="-128"/>
            </a:endParaRPr>
          </a:p>
        </p:txBody>
      </p:sp>
      <p:sp>
        <p:nvSpPr>
          <p:cNvPr id="9" name="Flèche courbée vers le bas 8"/>
          <p:cNvSpPr/>
          <p:nvPr/>
        </p:nvSpPr>
        <p:spPr>
          <a:xfrm>
            <a:off x="5805577" y="3052004"/>
            <a:ext cx="2311880" cy="89145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8250486" y="4867746"/>
            <a:ext cx="1742175" cy="453515"/>
          </a:xfrm>
          <a:prstGeom prst="roundRect">
            <a:avLst/>
          </a:prstGeom>
          <a:solidFill>
            <a:srgbClr val="009597"/>
          </a:solidFill>
          <a:ln>
            <a:solidFill>
              <a:schemeClr val="accent1"/>
            </a:solidFill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Arial" charset="0"/>
                <a:ea typeface="ＭＳ Ｐゴシック" pitchFamily="-80" charset="-128"/>
              </a:rPr>
              <a:t>Climat</a:t>
            </a:r>
            <a:endParaRPr lang="fr-FR" sz="1400" b="1" dirty="0">
              <a:solidFill>
                <a:schemeClr val="bg1"/>
              </a:solidFill>
              <a:latin typeface="Arial" charset="0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97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Isabelle JOB-BAZILLE</a:t>
            </a:r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203943" y="958750"/>
            <a:ext cx="3625879" cy="216000"/>
          </a:xfrm>
        </p:spPr>
        <p:txBody>
          <a:bodyPr/>
          <a:lstStyle/>
          <a:p>
            <a:r>
              <a:rPr lang="fr-FR" dirty="0"/>
              <a:t>+33 1 43 23 69 32</a:t>
            </a:r>
          </a:p>
          <a:p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3943" y="1120140"/>
            <a:ext cx="3830847" cy="283712"/>
          </a:xfrm>
        </p:spPr>
        <p:txBody>
          <a:bodyPr/>
          <a:lstStyle/>
          <a:p>
            <a:r>
              <a:rPr lang="fr-FR" dirty="0" smtClean="0"/>
              <a:t>Isabelle.job@credit-agricole-sa.fr</a:t>
            </a:r>
            <a:endParaRPr lang="fr-FR" dirty="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90" y="432519"/>
            <a:ext cx="1365885" cy="137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impact de la guerre en </a:t>
            </a:r>
            <a:r>
              <a:rPr lang="fr-FR" sz="2800" dirty="0"/>
              <a:t>U</a:t>
            </a:r>
            <a:r>
              <a:rPr lang="fr-FR" sz="2800" dirty="0" smtClean="0"/>
              <a:t>kraine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181155" y="642637"/>
            <a:ext cx="11786763" cy="503237"/>
          </a:xfrm>
        </p:spPr>
        <p:txBody>
          <a:bodyPr/>
          <a:lstStyle/>
          <a:p>
            <a:r>
              <a:rPr lang="fr-FR" dirty="0" smtClean="0"/>
              <a:t>Les belligérants, acteurs majeurs sur des produits essentiels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330554" y="6324020"/>
            <a:ext cx="3589848" cy="183227"/>
          </a:xfrm>
        </p:spPr>
        <p:txBody>
          <a:bodyPr/>
          <a:lstStyle/>
          <a:p>
            <a:r>
              <a:rPr lang="fr-FR" dirty="0" smtClean="0"/>
              <a:t>Sources : UNCOMTRADE, Crédit Agricole SA/ECO</a:t>
            </a:r>
            <a:endParaRPr lang="fr-FR" dirty="0"/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/>
          </p:nvPr>
        </p:nvGraphicFramePr>
        <p:xfrm>
          <a:off x="330554" y="2738695"/>
          <a:ext cx="3462528" cy="3218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89580" y="2120559"/>
            <a:ext cx="3944476" cy="540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sz="1400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/>
              </a:rPr>
              <a:t>Part dans les </a:t>
            </a:r>
            <a:r>
              <a:rPr lang="fr-FR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/>
              </a:rPr>
              <a:t>exportations mondiales</a:t>
            </a:r>
            <a:endParaRPr lang="fr-FR" sz="1400" b="1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/>
            </a:endParaRPr>
          </a:p>
        </p:txBody>
      </p:sp>
      <p:graphicFrame>
        <p:nvGraphicFramePr>
          <p:cNvPr id="16" name="Espace réservé du graphique 29"/>
          <p:cNvGraphicFramePr>
            <a:graphicFrameLocks noGrp="1"/>
          </p:cNvGraphicFramePr>
          <p:nvPr>
            <p:ph type="chart" sz="quarter" idx="4294967295"/>
            <p:extLst/>
          </p:nvPr>
        </p:nvGraphicFramePr>
        <p:xfrm>
          <a:off x="8131214" y="4146847"/>
          <a:ext cx="4027792" cy="2177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Espace réservé du graphique 31"/>
          <p:cNvGraphicFramePr>
            <a:graphicFrameLocks noGrp="1"/>
          </p:cNvGraphicFramePr>
          <p:nvPr>
            <p:ph type="chart" sz="quarter" idx="4294967295"/>
            <p:extLst/>
          </p:nvPr>
        </p:nvGraphicFramePr>
        <p:xfrm>
          <a:off x="4315833" y="4084987"/>
          <a:ext cx="4017916" cy="2239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Espace réservé du graphique 23"/>
          <p:cNvGraphicFramePr>
            <a:graphicFrameLocks noGrp="1"/>
          </p:cNvGraphicFramePr>
          <p:nvPr>
            <p:ph type="chart" sz="quarter" idx="17"/>
            <p:extLst/>
          </p:nvPr>
        </p:nvGraphicFramePr>
        <p:xfrm>
          <a:off x="4219950" y="1544645"/>
          <a:ext cx="4209683" cy="2282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Espace réservé du graphique 24"/>
          <p:cNvGraphicFramePr>
            <a:graphicFrameLocks noGrp="1"/>
          </p:cNvGraphicFramePr>
          <p:nvPr>
            <p:ph type="chart" sz="quarter" idx="20"/>
            <p:extLst/>
          </p:nvPr>
        </p:nvGraphicFramePr>
        <p:xfrm>
          <a:off x="8177343" y="1528862"/>
          <a:ext cx="3935535" cy="2278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4539632" y="1183570"/>
            <a:ext cx="4232135" cy="367466"/>
          </a:xfrm>
        </p:spPr>
        <p:txBody>
          <a:bodyPr/>
          <a:lstStyle/>
          <a:p>
            <a:r>
              <a:rPr lang="fr-FR" sz="1400" b="1" i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/>
              </a:rPr>
              <a:t>Ukraine : exports agricoles </a:t>
            </a:r>
            <a:r>
              <a:rPr lang="fr-FR" sz="1100" b="0" dirty="0" smtClean="0">
                <a:solidFill>
                  <a:schemeClr val="tx1">
                    <a:lumMod val="50000"/>
                  </a:schemeClr>
                </a:solidFill>
              </a:rPr>
              <a:t>(46</a:t>
            </a:r>
            <a:r>
              <a:rPr lang="fr-FR" sz="1100" b="0" dirty="0">
                <a:solidFill>
                  <a:schemeClr val="tx1">
                    <a:lumMod val="50000"/>
                  </a:schemeClr>
                </a:solidFill>
              </a:rPr>
              <a:t>% du </a:t>
            </a:r>
            <a:r>
              <a:rPr lang="fr-FR" sz="1100" b="0" dirty="0" smtClean="0">
                <a:solidFill>
                  <a:schemeClr val="tx1">
                    <a:lumMod val="50000"/>
                  </a:schemeClr>
                </a:solidFill>
              </a:rPr>
              <a:t>total</a:t>
            </a:r>
            <a:r>
              <a:rPr lang="fr-FR" sz="1100" b="0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endParaRPr lang="fr-FR" dirty="0"/>
          </a:p>
        </p:txBody>
      </p:sp>
      <p:sp>
        <p:nvSpPr>
          <p:cNvPr id="22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4497045" y="3840318"/>
            <a:ext cx="4232135" cy="367466"/>
          </a:xfrm>
        </p:spPr>
        <p:txBody>
          <a:bodyPr/>
          <a:lstStyle/>
          <a:p>
            <a:r>
              <a:rPr lang="fr-FR" sz="1400" b="1" i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/>
              </a:rPr>
              <a:t>Russie </a:t>
            </a:r>
            <a:r>
              <a:rPr lang="fr-FR" sz="1400" b="1" i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/>
              </a:rPr>
              <a:t>: exports agricoles </a:t>
            </a:r>
            <a:r>
              <a:rPr lang="fr-FR" sz="1100" b="0" dirty="0" smtClean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fr-FR" sz="1100" dirty="0">
                <a:solidFill>
                  <a:schemeClr val="tx1">
                    <a:lumMod val="50000"/>
                  </a:schemeClr>
                </a:solidFill>
              </a:rPr>
              <a:t>8</a:t>
            </a:r>
            <a:r>
              <a:rPr lang="fr-FR" sz="1100" b="0" dirty="0" smtClean="0">
                <a:solidFill>
                  <a:schemeClr val="tx1">
                    <a:lumMod val="50000"/>
                  </a:schemeClr>
                </a:solidFill>
              </a:rPr>
              <a:t>% </a:t>
            </a:r>
            <a:r>
              <a:rPr lang="fr-FR" sz="1100" b="0" dirty="0">
                <a:solidFill>
                  <a:schemeClr val="tx1">
                    <a:lumMod val="50000"/>
                  </a:schemeClr>
                </a:solidFill>
              </a:rPr>
              <a:t>du </a:t>
            </a:r>
            <a:r>
              <a:rPr lang="fr-FR" sz="1100" b="0" dirty="0" smtClean="0">
                <a:solidFill>
                  <a:schemeClr val="tx1">
                    <a:lumMod val="50000"/>
                  </a:schemeClr>
                </a:solidFill>
              </a:rPr>
              <a:t>total</a:t>
            </a:r>
            <a:r>
              <a:rPr lang="fr-FR" sz="1100" b="0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algn="l"/>
            <a:endParaRPr lang="fr-FR" dirty="0"/>
          </a:p>
        </p:txBody>
      </p:sp>
      <p:sp>
        <p:nvSpPr>
          <p:cNvPr id="23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8324310" y="3848662"/>
            <a:ext cx="3643608" cy="367466"/>
          </a:xfrm>
        </p:spPr>
        <p:txBody>
          <a:bodyPr/>
          <a:lstStyle/>
          <a:p>
            <a:r>
              <a:rPr lang="fr-FR" sz="1400" b="1" i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/>
              </a:rPr>
              <a:t>Russie </a:t>
            </a:r>
            <a:r>
              <a:rPr lang="fr-FR" sz="1400" b="1" i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/>
              </a:rPr>
              <a:t>: exports </a:t>
            </a:r>
            <a:r>
              <a:rPr lang="fr-FR" sz="1400" b="1" i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/>
              </a:rPr>
              <a:t>métaux </a:t>
            </a:r>
            <a:r>
              <a:rPr lang="fr-FR" sz="1100" b="0" dirty="0" smtClean="0">
                <a:solidFill>
                  <a:schemeClr val="tx1">
                    <a:lumMod val="50000"/>
                  </a:schemeClr>
                </a:solidFill>
              </a:rPr>
              <a:t>(14% </a:t>
            </a:r>
            <a:r>
              <a:rPr lang="fr-FR" sz="1100" b="0" dirty="0">
                <a:solidFill>
                  <a:schemeClr val="tx1">
                    <a:lumMod val="50000"/>
                  </a:schemeClr>
                </a:solidFill>
              </a:rPr>
              <a:t>du </a:t>
            </a:r>
            <a:r>
              <a:rPr lang="fr-FR" sz="1100" b="0" dirty="0" smtClean="0">
                <a:solidFill>
                  <a:schemeClr val="tx1">
                    <a:lumMod val="50000"/>
                  </a:schemeClr>
                </a:solidFill>
              </a:rPr>
              <a:t>total</a:t>
            </a:r>
            <a:r>
              <a:rPr lang="fr-FR" sz="1100" b="0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algn="l"/>
            <a:endParaRPr lang="fr-FR" dirty="0"/>
          </a:p>
        </p:txBody>
      </p:sp>
      <p:sp>
        <p:nvSpPr>
          <p:cNvPr id="24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8194995" y="1177179"/>
            <a:ext cx="3981049" cy="367466"/>
          </a:xfrm>
        </p:spPr>
        <p:txBody>
          <a:bodyPr/>
          <a:lstStyle/>
          <a:p>
            <a:r>
              <a:rPr lang="fr-FR" sz="1400" b="1" i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/>
              </a:rPr>
              <a:t>Russie </a:t>
            </a:r>
            <a:r>
              <a:rPr lang="fr-FR" sz="1400" b="1" i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/>
              </a:rPr>
              <a:t>: exports </a:t>
            </a:r>
            <a:r>
              <a:rPr lang="fr-FR" sz="1400" b="1" i="0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/>
              </a:rPr>
              <a:t>énergies fossiles </a:t>
            </a:r>
            <a:r>
              <a:rPr lang="fr-FR" sz="1100" b="0" dirty="0" smtClean="0">
                <a:solidFill>
                  <a:schemeClr val="tx1">
                    <a:lumMod val="50000"/>
                  </a:schemeClr>
                </a:solidFill>
              </a:rPr>
              <a:t>(60% </a:t>
            </a:r>
            <a:r>
              <a:rPr lang="fr-FR" sz="1100" b="0" dirty="0">
                <a:solidFill>
                  <a:schemeClr val="tx1">
                    <a:lumMod val="50000"/>
                  </a:schemeClr>
                </a:solidFill>
              </a:rPr>
              <a:t>du </a:t>
            </a:r>
            <a:r>
              <a:rPr lang="fr-FR" sz="1100" b="0" dirty="0" smtClean="0">
                <a:solidFill>
                  <a:schemeClr val="tx1">
                    <a:lumMod val="50000"/>
                  </a:schemeClr>
                </a:solidFill>
              </a:rPr>
              <a:t>total</a:t>
            </a:r>
            <a:r>
              <a:rPr lang="fr-FR" sz="1100" b="0" dirty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fr-FR" sz="1200" b="0" dirty="0">
              <a:solidFill>
                <a:schemeClr val="tx1">
                  <a:lumMod val="50000"/>
                </a:schemeClr>
              </a:solidFill>
            </a:endParaRPr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068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273735" y="172620"/>
            <a:ext cx="11820499" cy="453022"/>
          </a:xfrm>
        </p:spPr>
        <p:txBody>
          <a:bodyPr/>
          <a:lstStyle/>
          <a:p>
            <a:r>
              <a:rPr lang="fr-FR" sz="2800" dirty="0" smtClean="0"/>
              <a:t>Reste du monde : Dépendances à la </a:t>
            </a:r>
            <a:r>
              <a:rPr lang="fr-FR" sz="2800" dirty="0"/>
              <a:t>R</a:t>
            </a:r>
            <a:r>
              <a:rPr lang="fr-FR" sz="2800" dirty="0" smtClean="0"/>
              <a:t>ussie et à l’Ukraine</a:t>
            </a:r>
            <a:endParaRPr lang="fr-FR" sz="2800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286718" y="642638"/>
            <a:ext cx="11646922" cy="503237"/>
          </a:xfrm>
        </p:spPr>
        <p:txBody>
          <a:bodyPr/>
          <a:lstStyle/>
          <a:p>
            <a:r>
              <a:rPr lang="fr-FR" dirty="0" smtClean="0"/>
              <a:t>Tous les pays ne sont pas égaux 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smtClean="0"/>
              <a:t>Exportations vers la Russie</a:t>
            </a:r>
          </a:p>
          <a:p>
            <a:r>
              <a:rPr lang="fr-FR" sz="1000" b="0" i="1" dirty="0" smtClean="0"/>
              <a:t>(% du total des exportations)</a:t>
            </a:r>
            <a:endParaRPr lang="fr-FR" sz="1000" b="0" i="1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 smtClean="0"/>
              <a:t>Importations d’NRJ de Russie</a:t>
            </a:r>
          </a:p>
          <a:p>
            <a:r>
              <a:rPr lang="fr-FR" sz="1000" b="0" i="1" dirty="0"/>
              <a:t>(% du total des </a:t>
            </a:r>
            <a:r>
              <a:rPr lang="fr-FR" sz="1000" b="0" i="1" dirty="0" smtClean="0"/>
              <a:t>importations d’NRJ)</a:t>
            </a:r>
            <a:endParaRPr lang="fr-FR" sz="1000" b="0" i="1" dirty="0"/>
          </a:p>
          <a:p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22"/>
          </p:nvPr>
        </p:nvSpPr>
        <p:spPr>
          <a:xfrm>
            <a:off x="478138" y="3710777"/>
            <a:ext cx="4800000" cy="387135"/>
          </a:xfrm>
        </p:spPr>
        <p:txBody>
          <a:bodyPr/>
          <a:lstStyle/>
          <a:p>
            <a:r>
              <a:rPr lang="fr-FR" dirty="0" smtClean="0"/>
              <a:t>Importations de Russie</a:t>
            </a:r>
          </a:p>
          <a:p>
            <a:r>
              <a:rPr lang="fr-FR" sz="1000" b="0" i="1" dirty="0"/>
              <a:t>(% du total des </a:t>
            </a:r>
            <a:r>
              <a:rPr lang="fr-FR" sz="1000" b="0" i="1" dirty="0" smtClean="0"/>
              <a:t>importations</a:t>
            </a:r>
            <a:r>
              <a:rPr lang="fr-FR" sz="1000" b="0" i="1" dirty="0"/>
              <a:t>)</a:t>
            </a:r>
          </a:p>
          <a:p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25"/>
          </p:nvPr>
        </p:nvSpPr>
        <p:spPr>
          <a:xfrm>
            <a:off x="6212109" y="3989452"/>
            <a:ext cx="5721531" cy="303376"/>
          </a:xfrm>
        </p:spPr>
        <p:txBody>
          <a:bodyPr/>
          <a:lstStyle/>
          <a:p>
            <a:r>
              <a:rPr lang="fr-FR" dirty="0" smtClean="0"/>
              <a:t>Importations denrées alimentaires d’Ukraine et de Russie</a:t>
            </a:r>
          </a:p>
          <a:p>
            <a:r>
              <a:rPr lang="fr-FR" b="0" i="1" dirty="0"/>
              <a:t>(% du total des </a:t>
            </a:r>
            <a:r>
              <a:rPr lang="fr-FR" b="0" i="1" dirty="0" smtClean="0"/>
              <a:t>importations alimentaires)</a:t>
            </a:r>
            <a:endParaRPr lang="fr-FR" b="0" i="1" dirty="0"/>
          </a:p>
          <a:p>
            <a:endParaRPr lang="fr-FR" dirty="0"/>
          </a:p>
        </p:txBody>
      </p:sp>
      <p:graphicFrame>
        <p:nvGraphicFramePr>
          <p:cNvPr id="24" name="Espace réservé du graphique 23"/>
          <p:cNvGraphicFramePr>
            <a:graphicFrameLocks noGrp="1"/>
          </p:cNvGraphicFramePr>
          <p:nvPr>
            <p:ph type="chart" sz="quarter" idx="17"/>
            <p:extLst/>
          </p:nvPr>
        </p:nvGraphicFramePr>
        <p:xfrm>
          <a:off x="347663" y="1572639"/>
          <a:ext cx="5060950" cy="217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Espace réservé du graphique 24"/>
          <p:cNvGraphicFramePr>
            <a:graphicFrameLocks noGrp="1"/>
          </p:cNvGraphicFramePr>
          <p:nvPr>
            <p:ph type="chart" sz="quarter" idx="23"/>
            <p:extLst/>
          </p:nvPr>
        </p:nvGraphicFramePr>
        <p:xfrm>
          <a:off x="284164" y="4122429"/>
          <a:ext cx="5245780" cy="2303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Espace réservé du graphique 25"/>
          <p:cNvGraphicFramePr>
            <a:graphicFrameLocks noGrp="1"/>
          </p:cNvGraphicFramePr>
          <p:nvPr>
            <p:ph type="chart" sz="quarter" idx="20"/>
            <p:extLst/>
          </p:nvPr>
        </p:nvGraphicFramePr>
        <p:xfrm>
          <a:off x="6581774" y="1571052"/>
          <a:ext cx="4982202" cy="2404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7" name="Espace réservé du graphique 26"/>
          <p:cNvGraphicFramePr>
            <a:graphicFrameLocks noGrp="1"/>
          </p:cNvGraphicFramePr>
          <p:nvPr>
            <p:ph type="chart" sz="quarter" idx="26"/>
            <p:extLst/>
          </p:nvPr>
        </p:nvGraphicFramePr>
        <p:xfrm>
          <a:off x="6581774" y="4292828"/>
          <a:ext cx="4997450" cy="221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347663" y="6327338"/>
            <a:ext cx="3589848" cy="183227"/>
          </a:xfrm>
        </p:spPr>
        <p:txBody>
          <a:bodyPr/>
          <a:lstStyle/>
          <a:p>
            <a:r>
              <a:rPr lang="fr-FR" sz="1000" dirty="0" smtClean="0">
                <a:solidFill>
                  <a:schemeClr val="tx1">
                    <a:lumMod val="50000"/>
                  </a:schemeClr>
                </a:solidFill>
              </a:rPr>
              <a:t>Sources :FMI, Crédit Agricole SA/ECO</a:t>
            </a:r>
            <a:endParaRPr lang="fr-FR" sz="1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/>
              <a:t>Reste du </a:t>
            </a:r>
            <a:r>
              <a:rPr lang="fr-FR" sz="2800" dirty="0" smtClean="0"/>
              <a:t>monde : les gagnants et les perdants</a:t>
            </a:r>
            <a:endParaRPr lang="fr-FR" sz="28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Un choc des termes de l’échange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73736" y="1162205"/>
            <a:ext cx="1033444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i="1" u="sng" dirty="0" smtClean="0"/>
              <a:t>Les perdants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Les </a:t>
            </a:r>
            <a:r>
              <a:rPr lang="fr-FR" sz="1600" dirty="0"/>
              <a:t>pays du Caucase et d’Asie centrale sont les plus durement touchés </a:t>
            </a:r>
            <a:r>
              <a:rPr lang="fr-FR" sz="1600" dirty="0" smtClean="0"/>
              <a:t>: proximité géographique et  intensité des échanges commerciaux avec la Russie</a:t>
            </a:r>
            <a:endParaRPr lang="fr-FR" sz="1600" dirty="0"/>
          </a:p>
          <a:p>
            <a:r>
              <a:rPr lang="fr-FR" sz="16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Les pays d’Europe </a:t>
            </a:r>
            <a:r>
              <a:rPr lang="fr-FR" sz="1600" dirty="0" smtClean="0"/>
              <a:t>centrale et orientale </a:t>
            </a:r>
            <a:r>
              <a:rPr lang="fr-FR" sz="1600" dirty="0"/>
              <a:t>sont aussi très </a:t>
            </a:r>
            <a:r>
              <a:rPr lang="fr-FR" sz="1600" dirty="0" smtClean="0"/>
              <a:t>exposés : importateurs </a:t>
            </a:r>
            <a:r>
              <a:rPr lang="fr-FR" sz="1600" dirty="0"/>
              <a:t>nets </a:t>
            </a:r>
            <a:r>
              <a:rPr lang="fr-FR" sz="1600" dirty="0" smtClean="0"/>
              <a:t>d’NRJ </a:t>
            </a:r>
            <a:r>
              <a:rPr lang="fr-FR" sz="1600" dirty="0"/>
              <a:t>(de carburant, notamment) : </a:t>
            </a:r>
            <a:r>
              <a:rPr lang="fr-FR" sz="1600" dirty="0" smtClean="0"/>
              <a:t>Pologne, Bulgarie, </a:t>
            </a:r>
            <a:r>
              <a:rPr lang="fr-FR" sz="1600" dirty="0"/>
              <a:t>Hongrie </a:t>
            </a:r>
            <a:r>
              <a:rPr lang="fr-FR" sz="1600" dirty="0" smtClean="0"/>
              <a:t>et Turquie (aussi importatrice de blé)</a:t>
            </a:r>
            <a:endParaRPr lang="fr-FR" sz="1600" dirty="0"/>
          </a:p>
          <a:p>
            <a:r>
              <a:rPr lang="fr-FR" sz="16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Les pays à faible revenu </a:t>
            </a:r>
            <a:r>
              <a:rPr lang="fr-FR" sz="1600" dirty="0" smtClean="0"/>
              <a:t>sont particulièrement </a:t>
            </a:r>
            <a:r>
              <a:rPr lang="fr-FR" sz="1600" dirty="0"/>
              <a:t>vulnérables </a:t>
            </a:r>
            <a:r>
              <a:rPr lang="fr-FR" sz="1600" dirty="0" smtClean="0"/>
              <a:t>: importateurs </a:t>
            </a:r>
            <a:r>
              <a:rPr lang="fr-FR" sz="1600" dirty="0"/>
              <a:t>nets de denrées alimentaires et d’énergie (Egypte ou le Liban pour le blé</a:t>
            </a:r>
            <a:r>
              <a:rPr lang="fr-FR" sz="1600" dirty="0" smtClean="0"/>
              <a:t>) avec des </a:t>
            </a:r>
            <a:r>
              <a:rPr lang="fr-FR" sz="1600" dirty="0"/>
              <a:t>r</a:t>
            </a:r>
            <a:r>
              <a:rPr lang="fr-FR" sz="1600" dirty="0" smtClean="0"/>
              <a:t>isque de </a:t>
            </a:r>
            <a:r>
              <a:rPr lang="fr-FR" sz="1600" dirty="0"/>
              <a:t>troubles sociaux et </a:t>
            </a:r>
            <a:r>
              <a:rPr lang="fr-FR" sz="1600" dirty="0" smtClean="0"/>
              <a:t>politiques (ex. émeutes </a:t>
            </a:r>
            <a:r>
              <a:rPr lang="fr-FR" sz="1600" dirty="0"/>
              <a:t>de la faim </a:t>
            </a:r>
            <a:r>
              <a:rPr lang="fr-FR" sz="1600" dirty="0" smtClean="0"/>
              <a:t>post 2008)</a:t>
            </a:r>
            <a:endParaRPr lang="fr-FR" sz="1600" dirty="0"/>
          </a:p>
          <a:p>
            <a:r>
              <a:rPr lang="fr-FR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i="1" u="sng" dirty="0"/>
              <a:t>Les </a:t>
            </a:r>
            <a:r>
              <a:rPr lang="fr-FR" b="1" i="1" u="sng" dirty="0" smtClean="0"/>
              <a:t>gagnants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Les producteurs de pétrole (pays de Golfe notamment) ou de gaz (Qatar, Algérie) : hausse de la demande et des prix, sur fond de sanctions contre la Russie. </a:t>
            </a:r>
          </a:p>
          <a:p>
            <a:r>
              <a:rPr lang="fr-FR" sz="16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L’Amérique du Sud est exportatrice nette de matières premières (produits agricoles, métaux et carburant dans une moindre mesure</a:t>
            </a:r>
            <a:r>
              <a:rPr lang="fr-FR" sz="1600" dirty="0" smtClean="0"/>
              <a:t>) . </a:t>
            </a:r>
            <a:r>
              <a:rPr lang="fr-FR" sz="16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Entre les deux, résilience </a:t>
            </a:r>
            <a:r>
              <a:rPr lang="fr-FR" sz="1600" dirty="0"/>
              <a:t>de l’Asie (hors Chine) : inflation contenue </a:t>
            </a:r>
            <a:r>
              <a:rPr lang="fr-FR" sz="1600" dirty="0" smtClean="0"/>
              <a:t>(prix subventionnés et soutien budgétaire), rattrapage post-</a:t>
            </a:r>
            <a:r>
              <a:rPr lang="fr-FR" sz="1600" dirty="0" err="1" smtClean="0"/>
              <a:t>Covid</a:t>
            </a:r>
            <a:r>
              <a:rPr lang="fr-FR" sz="1600" dirty="0" smtClean="0"/>
              <a:t> et réallocation </a:t>
            </a:r>
            <a:r>
              <a:rPr lang="fr-FR" sz="1600" dirty="0"/>
              <a:t>des </a:t>
            </a:r>
            <a:r>
              <a:rPr lang="fr-FR" sz="1600" dirty="0" smtClean="0"/>
              <a:t>CVG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496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Chine : le grand ralentissement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295800" y="661327"/>
            <a:ext cx="10927984" cy="503237"/>
          </a:xfrm>
        </p:spPr>
        <p:txBody>
          <a:bodyPr/>
          <a:lstStyle/>
          <a:p>
            <a:r>
              <a:rPr lang="fr-FR" dirty="0" smtClean="0"/>
              <a:t>Le moteur de la croissance mondiale à la peine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652050" y="6290357"/>
            <a:ext cx="4680000" cy="216024"/>
          </a:xfrm>
        </p:spPr>
        <p:txBody>
          <a:bodyPr/>
          <a:lstStyle/>
          <a:p>
            <a:r>
              <a:rPr lang="fr-FR" dirty="0" smtClean="0"/>
              <a:t>Sources : IMF, Crédit Agricole SA / ECO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8"/>
          </p:nvPr>
        </p:nvSpPr>
        <p:spPr>
          <a:xfrm>
            <a:off x="6543675" y="1314589"/>
            <a:ext cx="4680000" cy="540000"/>
          </a:xfrm>
        </p:spPr>
        <p:txBody>
          <a:bodyPr/>
          <a:lstStyle/>
          <a:p>
            <a:r>
              <a:rPr lang="fr-FR" sz="1400" dirty="0" smtClean="0"/>
              <a:t>Net freinage de la croissance</a:t>
            </a:r>
            <a:endParaRPr lang="fr-FR" sz="1400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0"/>
          </p:nvPr>
        </p:nvSpPr>
        <p:spPr>
          <a:xfrm>
            <a:off x="6543675" y="6283128"/>
            <a:ext cx="4680000" cy="216024"/>
          </a:xfrm>
        </p:spPr>
        <p:txBody>
          <a:bodyPr/>
          <a:lstStyle/>
          <a:p>
            <a:r>
              <a:rPr lang="fr-FR" dirty="0" smtClean="0"/>
              <a:t>Sources : National Bureau of </a:t>
            </a:r>
            <a:r>
              <a:rPr lang="fr-FR" dirty="0" err="1" smtClean="0"/>
              <a:t>Statistics</a:t>
            </a:r>
            <a:r>
              <a:rPr lang="fr-FR" dirty="0" smtClean="0"/>
              <a:t>, Crédit Agricole SA / ECO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/>
          </p:nvPr>
        </p:nvGraphicFramePr>
        <p:xfrm>
          <a:off x="733243" y="1435359"/>
          <a:ext cx="4598807" cy="2244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181461"/>
              </p:ext>
            </p:extLst>
          </p:nvPr>
        </p:nvGraphicFramePr>
        <p:xfrm>
          <a:off x="733243" y="3903248"/>
          <a:ext cx="4862339" cy="2379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Espace réservé du graphique 13"/>
          <p:cNvGraphicFramePr>
            <a:graphicFrameLocks noGrp="1"/>
          </p:cNvGraphicFramePr>
          <p:nvPr>
            <p:ph type="chart" sz="quarter" idx="19"/>
            <p:extLst/>
          </p:nvPr>
        </p:nvGraphicFramePr>
        <p:xfrm>
          <a:off x="6311611" y="1807953"/>
          <a:ext cx="5299544" cy="447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906438" y="1276709"/>
            <a:ext cx="2639683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defRPr>
            </a:lvl1pPr>
            <a:lvl2pPr marL="0"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300" b="0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pitchFamily="-80" charset="-128"/>
              </a:defRPr>
            </a:lvl2pPr>
            <a:lvl3pPr marL="0"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pitchFamily="-80" charset="-128"/>
              </a:defRPr>
            </a:lvl3pPr>
            <a:lvl4pPr marL="0"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pitchFamily="-80" charset="-128"/>
              </a:defRPr>
            </a:lvl4pPr>
            <a:lvl5pPr marL="0"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600" b="1" i="0" u="none" strike="noStrike" cap="none" normalizeH="0" baseline="0" dirty="0">
                <a:ln>
                  <a:noFill/>
                </a:ln>
                <a:effectLst/>
                <a:latin typeface="+mj-lt"/>
                <a:ea typeface="ＭＳ Ｐゴシック" pitchFamily="-80" charset="-128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Vagues </a:t>
            </a:r>
            <a:r>
              <a:rPr lang="fr-FR" dirty="0" smtClean="0"/>
              <a:t>épidémiques et stratégie zéro-</a:t>
            </a:r>
            <a:r>
              <a:rPr lang="fr-FR" dirty="0" err="1" smtClean="0"/>
              <a:t>Covid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712804" y="3607227"/>
            <a:ext cx="2639683" cy="307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defRPr>
            </a:lvl1pPr>
            <a:lvl2pPr marL="0"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300" b="0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pitchFamily="-80" charset="-128"/>
              </a:defRPr>
            </a:lvl2pPr>
            <a:lvl3pPr marL="0"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pitchFamily="-80" charset="-128"/>
              </a:defRPr>
            </a:lvl3pPr>
            <a:lvl4pPr marL="0"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ＭＳ Ｐゴシック" pitchFamily="-80" charset="-128"/>
              </a:defRPr>
            </a:lvl4pPr>
            <a:lvl5pPr marL="0" marR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600" b="1" i="0" u="none" strike="noStrike" cap="none" normalizeH="0" baseline="0" dirty="0">
                <a:ln>
                  <a:noFill/>
                </a:ln>
                <a:effectLst/>
                <a:latin typeface="+mj-lt"/>
                <a:ea typeface="ＭＳ Ｐゴシック" pitchFamily="-80" charset="-128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 smtClean="0"/>
              <a:t>Enquêtes PMI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1712804" y="4861909"/>
            <a:ext cx="1513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Allongement des délais </a:t>
            </a:r>
            <a:endParaRPr lang="fr-FR" sz="1000" dirty="0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1712804" y="4716975"/>
            <a:ext cx="0" cy="640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952890" y="1807953"/>
            <a:ext cx="2769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a/a,% et contributions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18501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3734" y="172620"/>
            <a:ext cx="11918265" cy="453022"/>
          </a:xfrm>
        </p:spPr>
        <p:txBody>
          <a:bodyPr/>
          <a:lstStyle/>
          <a:p>
            <a:r>
              <a:rPr lang="fr-FR" sz="2800" dirty="0" smtClean="0"/>
              <a:t>Chine: </a:t>
            </a:r>
            <a:r>
              <a:rPr lang="fr-FR" sz="2800" dirty="0"/>
              <a:t>le grand ralentissement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Piloter un atterrissage en douceur de l’immobilier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391270" y="1220353"/>
            <a:ext cx="5759449" cy="540000"/>
          </a:xfrm>
        </p:spPr>
        <p:txBody>
          <a:bodyPr/>
          <a:lstStyle/>
          <a:p>
            <a:r>
              <a:rPr lang="fr-FR" dirty="0" smtClean="0"/>
              <a:t>Une croissance qui se nourrit d’endettement</a:t>
            </a:r>
            <a:endParaRPr lang="fr-FR" dirty="0"/>
          </a:p>
        </p:txBody>
      </p:sp>
      <p:graphicFrame>
        <p:nvGraphicFramePr>
          <p:cNvPr id="11" name="Espace réservé du graphique 10"/>
          <p:cNvGraphicFramePr>
            <a:graphicFrameLocks noGrp="1"/>
          </p:cNvGraphicFramePr>
          <p:nvPr>
            <p:ph type="chart" sz="quarter" idx="17"/>
            <p:extLst/>
          </p:nvPr>
        </p:nvGraphicFramePr>
        <p:xfrm>
          <a:off x="391269" y="1721296"/>
          <a:ext cx="5759450" cy="4564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Espace réservé du texte 14"/>
          <p:cNvSpPr>
            <a:spLocks noGrp="1"/>
          </p:cNvSpPr>
          <p:nvPr>
            <p:ph type="body" sz="quarter" idx="18"/>
          </p:nvPr>
        </p:nvSpPr>
        <p:spPr>
          <a:xfrm>
            <a:off x="273735" y="6317180"/>
            <a:ext cx="5760640" cy="216024"/>
          </a:xfrm>
        </p:spPr>
        <p:txBody>
          <a:bodyPr/>
          <a:lstStyle/>
          <a:p>
            <a:r>
              <a:rPr lang="fr-FR" dirty="0" smtClean="0"/>
              <a:t>Sources : BRI, Crédit Agricole SA / ECO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5"/>
          </p:nvPr>
        </p:nvSpPr>
        <p:spPr>
          <a:xfrm>
            <a:off x="6300438" y="1850281"/>
            <a:ext cx="5333984" cy="4601846"/>
          </a:xfrm>
        </p:spPr>
        <p:txBody>
          <a:bodyPr/>
          <a:lstStyle/>
          <a:p>
            <a:r>
              <a:rPr lang="fr-FR" sz="1400" b="1" dirty="0" smtClean="0"/>
              <a:t>Secteur Immobilier </a:t>
            </a:r>
            <a:r>
              <a:rPr lang="fr-FR" sz="1400" dirty="0" smtClean="0"/>
              <a:t>: 30% du PIB au sens large (construction, services immobiliers, industries liées), 15% des emplois ;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sz="1400" b="1" u="sng" dirty="0" smtClean="0"/>
              <a:t>Les ménages </a:t>
            </a:r>
            <a:r>
              <a:rPr lang="fr-FR" sz="1400" dirty="0" smtClean="0"/>
              <a:t>: 90% des ménages urbains propriétaires de leur logement, 78% des actifs des ménages, dette des ménages en forte hausse. Risque sur l’emploi, les revenus et la consommation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b="1" u="sng" dirty="0" smtClean="0"/>
              <a:t>Les entreprises </a:t>
            </a:r>
            <a:r>
              <a:rPr lang="fr-FR" sz="1400" dirty="0" smtClean="0"/>
              <a:t>: l’immobilier utilisé comme collatéral pour les prêts.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b="1" u="sng" dirty="0" smtClean="0"/>
              <a:t>Les collectivités locales </a:t>
            </a:r>
            <a:r>
              <a:rPr lang="fr-FR" sz="1400" dirty="0" smtClean="0"/>
              <a:t>: l’immobilier, principale source de revenu (35% des recettes), incitation à construire pour remplir les objectifs de croissance (surinvestissement).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b="1" u="sng" dirty="0" smtClean="0"/>
              <a:t>Les banques </a:t>
            </a:r>
            <a:r>
              <a:rPr lang="fr-FR" sz="1400" dirty="0" smtClean="0"/>
              <a:t>: exposition aux promoteurs endettés, fragilisation des bilans privés, baisse de la valeur des collatéraux, problème de surendettement des collectivités  </a:t>
            </a:r>
            <a:endParaRPr lang="fr-FR" sz="1400" dirty="0"/>
          </a:p>
        </p:txBody>
      </p:sp>
      <p:sp>
        <p:nvSpPr>
          <p:cNvPr id="16" name="Espace réservé du texte 13"/>
          <p:cNvSpPr txBox="1">
            <a:spLocks/>
          </p:cNvSpPr>
          <p:nvPr/>
        </p:nvSpPr>
        <p:spPr>
          <a:xfrm>
            <a:off x="6150719" y="1188853"/>
            <a:ext cx="5759449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400" b="1" i="0" u="none" strike="noStrike" kern="1200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defRPr>
            </a:lvl1pPr>
            <a:lvl2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300" b="0" i="1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2pPr>
            <a:lvl3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3pPr>
            <a:lvl4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fr-FR" sz="16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4pPr>
            <a:lvl5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GB" sz="1600" b="1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pitchFamily="-8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Dégonfler la bulle immobilière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342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ZE/USA : Une croissance qui plie mais ne rompt pas </a:t>
            </a:r>
            <a:endParaRPr lang="fr-FR" sz="2800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malgré les vents contraires</a:t>
            </a:r>
            <a:endParaRPr lang="fr-FR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5"/>
          </p:nvPr>
        </p:nvSpPr>
        <p:spPr>
          <a:xfrm>
            <a:off x="1214807" y="1162871"/>
            <a:ext cx="9516589" cy="540000"/>
          </a:xfrm>
        </p:spPr>
        <p:txBody>
          <a:bodyPr/>
          <a:lstStyle/>
          <a:p>
            <a:r>
              <a:rPr lang="fr-FR" sz="1600" dirty="0" smtClean="0"/>
              <a:t>Une dynamique de rattrapage interrompue </a:t>
            </a:r>
            <a:endParaRPr lang="fr-FR" sz="1600" dirty="0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7"/>
          </p:nvPr>
        </p:nvSpPr>
        <p:spPr>
          <a:xfrm>
            <a:off x="377062" y="6238912"/>
            <a:ext cx="9518556" cy="216024"/>
          </a:xfrm>
        </p:spPr>
        <p:txBody>
          <a:bodyPr/>
          <a:lstStyle/>
          <a:p>
            <a:r>
              <a:rPr lang="fr-FR" dirty="0" smtClean="0"/>
              <a:t>Sources: BEA, Eurostat, Crédit Agricole SA / ECO</a:t>
            </a:r>
            <a:endParaRPr lang="fr-FR" dirty="0"/>
          </a:p>
        </p:txBody>
      </p:sp>
      <p:sp>
        <p:nvSpPr>
          <p:cNvPr id="7" name="ZoneTexte 1"/>
          <p:cNvSpPr txBox="1"/>
          <p:nvPr/>
        </p:nvSpPr>
        <p:spPr>
          <a:xfrm>
            <a:off x="1092553" y="1811103"/>
            <a:ext cx="5342614" cy="24234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 smtClean="0">
                <a:solidFill>
                  <a:schemeClr val="tx1"/>
                </a:solidFill>
              </a:rPr>
              <a:t>Ecart au PIB de la fin 2019, Indice Volume T4 20219 =100</a:t>
            </a:r>
            <a:endParaRPr lang="fr-FR" sz="1400" dirty="0">
              <a:solidFill>
                <a:schemeClr val="tx1"/>
              </a:solidFill>
            </a:endParaRPr>
          </a:p>
        </p:txBody>
      </p:sp>
      <p:graphicFrame>
        <p:nvGraphicFramePr>
          <p:cNvPr id="11" name="Espace réservé du graphique 10"/>
          <p:cNvGraphicFramePr>
            <a:graphicFrameLocks noGrp="1"/>
          </p:cNvGraphicFramePr>
          <p:nvPr>
            <p:ph type="chart" sz="quarter" idx="16"/>
          </p:nvPr>
        </p:nvGraphicFramePr>
        <p:xfrm>
          <a:off x="587229" y="1761688"/>
          <a:ext cx="10923277" cy="4477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104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Choc de demande versus choc d’offre</a:t>
            </a:r>
            <a:endParaRPr lang="fr-FR" sz="2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Une histoire différente entre les USA et la Zone euro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9"/>
          </p:nvPr>
        </p:nvSpPr>
        <p:spPr>
          <a:xfrm>
            <a:off x="6763350" y="1112062"/>
            <a:ext cx="4800000" cy="303376"/>
          </a:xfrm>
        </p:spPr>
        <p:txBody>
          <a:bodyPr/>
          <a:lstStyle/>
          <a:p>
            <a:r>
              <a:rPr lang="fr-FR" dirty="0" smtClean="0"/>
              <a:t>USA : un excès de demande de biens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5"/>
          </p:nvPr>
        </p:nvSpPr>
        <p:spPr>
          <a:xfrm>
            <a:off x="6837851" y="3769358"/>
            <a:ext cx="4800000" cy="303376"/>
          </a:xfrm>
        </p:spPr>
        <p:txBody>
          <a:bodyPr/>
          <a:lstStyle/>
          <a:p>
            <a:r>
              <a:rPr lang="fr-FR" dirty="0" smtClean="0"/>
              <a:t>ZE : une reprise incomplète de la consommation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7"/>
          </p:nvPr>
        </p:nvSpPr>
        <p:spPr>
          <a:xfrm>
            <a:off x="6772533" y="6318904"/>
            <a:ext cx="4800000" cy="216024"/>
          </a:xfrm>
        </p:spPr>
        <p:txBody>
          <a:bodyPr/>
          <a:lstStyle/>
          <a:p>
            <a:r>
              <a:rPr lang="fr-FR" dirty="0" smtClean="0"/>
              <a:t>Sources: BEA, Eurostat, Crédit Agricole SA / ECO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0" y="1542196"/>
            <a:ext cx="5759450" cy="389791"/>
          </a:xfr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rPr>
              <a:t>Relance surdimensionnée aux USA, sans excès en Europe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116006" y="6326188"/>
            <a:ext cx="5759450" cy="215900"/>
          </a:xfrm>
        </p:spPr>
        <p:txBody>
          <a:bodyPr/>
          <a:lstStyle/>
          <a:p>
            <a:r>
              <a:rPr lang="fr-FR" sz="900" i="1" dirty="0"/>
              <a:t>Sources: BEA, Eurostat, Crédit Agricole SA / ECO</a:t>
            </a:r>
          </a:p>
        </p:txBody>
      </p:sp>
      <p:graphicFrame>
        <p:nvGraphicFramePr>
          <p:cNvPr id="13" name="Espace réservé du graphique 12"/>
          <p:cNvGraphicFramePr>
            <a:graphicFrameLocks noGrp="1"/>
          </p:cNvGraphicFramePr>
          <p:nvPr>
            <p:ph type="chart" sz="quarter" idx="4294967295"/>
            <p:extLst/>
          </p:nvPr>
        </p:nvGraphicFramePr>
        <p:xfrm>
          <a:off x="0" y="1912938"/>
          <a:ext cx="5770563" cy="441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Connecteur droit 13"/>
          <p:cNvCxnSpPr/>
          <p:nvPr/>
        </p:nvCxnSpPr>
        <p:spPr>
          <a:xfrm>
            <a:off x="9036367" y="4691309"/>
            <a:ext cx="2536166" cy="0"/>
          </a:xfrm>
          <a:prstGeom prst="line">
            <a:avLst/>
          </a:prstGeom>
          <a:ln w="19050"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0762653" y="4460477"/>
            <a:ext cx="12335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Moyenne USA</a:t>
            </a:r>
            <a:endParaRPr lang="fr-FR" sz="9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745881" y="4682682"/>
            <a:ext cx="4951562" cy="8627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Espace réservé du graphique 10"/>
          <p:cNvGraphicFramePr>
            <a:graphicFrameLocks noGrp="1"/>
          </p:cNvGraphicFramePr>
          <p:nvPr>
            <p:ph type="chart" sz="quarter" idx="20"/>
            <p:extLst>
              <p:ext uri="{D42A27DB-BD31-4B8C-83A1-F6EECF244321}">
                <p14:modId xmlns:p14="http://schemas.microsoft.com/office/powerpoint/2010/main" val="2824726576"/>
              </p:ext>
            </p:extLst>
          </p:nvPr>
        </p:nvGraphicFramePr>
        <p:xfrm>
          <a:off x="6765924" y="1375578"/>
          <a:ext cx="4943855" cy="2459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Espace réservé du graphique 14"/>
          <p:cNvGraphicFramePr>
            <a:graphicFrameLocks noGrp="1"/>
          </p:cNvGraphicFramePr>
          <p:nvPr>
            <p:ph type="chart" sz="quarter" idx="26"/>
            <p:extLst>
              <p:ext uri="{D42A27DB-BD31-4B8C-83A1-F6EECF244321}">
                <p14:modId xmlns:p14="http://schemas.microsoft.com/office/powerpoint/2010/main" val="1451825718"/>
              </p:ext>
            </p:extLst>
          </p:nvPr>
        </p:nvGraphicFramePr>
        <p:xfrm>
          <a:off x="6772532" y="4064725"/>
          <a:ext cx="4790818" cy="2254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9322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Masque slides ECO sans visuel">
  <a:themeElements>
    <a:clrScheme name="ECO">
      <a:dk1>
        <a:srgbClr val="707173"/>
      </a:dk1>
      <a:lt1>
        <a:srgbClr val="FFFFFF"/>
      </a:lt1>
      <a:dk2>
        <a:srgbClr val="ED1B2F"/>
      </a:dk2>
      <a:lt2>
        <a:srgbClr val="009597"/>
      </a:lt2>
      <a:accent1>
        <a:srgbClr val="006A4E"/>
      </a:accent1>
      <a:accent2>
        <a:srgbClr val="99C3B8"/>
      </a:accent2>
      <a:accent3>
        <a:srgbClr val="99CC00"/>
      </a:accent3>
      <a:accent4>
        <a:srgbClr val="D6EB99"/>
      </a:accent4>
      <a:accent5>
        <a:srgbClr val="009597"/>
      </a:accent5>
      <a:accent6>
        <a:srgbClr val="99D5D5"/>
      </a:accent6>
      <a:hlink>
        <a:srgbClr val="009597"/>
      </a:hlink>
      <a:folHlink>
        <a:srgbClr val="0095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-slides-2020_4-3_FR.potm" id="{49715A46-14E1-405A-AB64-BFAFCF4DF7C9}" vid="{29CDF392-AA9A-44D8-86EC-9ABF5248224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ECO-slides-2020_4-3_EN</Template>
  <TotalTime>0</TotalTime>
  <Words>2013</Words>
  <Application>Microsoft Office PowerPoint</Application>
  <PresentationFormat>Grand écran</PresentationFormat>
  <Paragraphs>291</Paragraphs>
  <Slides>23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MS PGothic</vt:lpstr>
      <vt:lpstr>MS PGothic</vt:lpstr>
      <vt:lpstr>arial</vt:lpstr>
      <vt:lpstr>arial</vt:lpstr>
      <vt:lpstr>Calibri</vt:lpstr>
      <vt:lpstr>Roboto</vt:lpstr>
      <vt:lpstr>Wingdings</vt:lpstr>
      <vt:lpstr>Masque slides ECO sans visuel</vt:lpstr>
      <vt:lpstr>Scénario ECO :  des confinements au risque de rationnement</vt:lpstr>
      <vt:lpstr>D’un choc à l’autre</vt:lpstr>
      <vt:lpstr>impact de la guerre en Ukraine</vt:lpstr>
      <vt:lpstr>Reste du monde : Dépendances à la Russie et à l’Ukraine</vt:lpstr>
      <vt:lpstr>Reste du monde : les gagnants et les perdants</vt:lpstr>
      <vt:lpstr>Chine : le grand ralentissement</vt:lpstr>
      <vt:lpstr>Chine: le grand ralentissement</vt:lpstr>
      <vt:lpstr>ZE/USA : Une croissance qui plie mais ne rompt pas </vt:lpstr>
      <vt:lpstr>Choc de demande versus choc d’offre</vt:lpstr>
      <vt:lpstr>Choc de demande versus choc d’offre</vt:lpstr>
      <vt:lpstr>France : des boucliers protecteurs</vt:lpstr>
      <vt:lpstr>Inflation-risque d’emballement</vt:lpstr>
      <vt:lpstr>Normalisation monétaire à des cadences diverses</vt:lpstr>
      <vt:lpstr>Zone euro – les risques sur la croissance</vt:lpstr>
      <vt:lpstr>L’offre en gnl flexible est peu élastique et proche d’avoir atteint ses limites à court terme</vt:lpstr>
      <vt:lpstr>Crise gazière : scénario central</vt:lpstr>
      <vt:lpstr>crise gazière : scénario de stress</vt:lpstr>
      <vt:lpstr>Climat et géopolitique vont façonner le monde de demain</vt:lpstr>
      <vt:lpstr>Un cycle géopolitique mondial</vt:lpstr>
      <vt:lpstr>Un cycle politique mondial</vt:lpstr>
      <vt:lpstr>Transition climat : Une révolution industrielle majeure </vt:lpstr>
      <vt:lpstr>Changement de paradigme : l’inflation, là pour durer</vt:lpstr>
      <vt:lpstr>Présentation PowerPoint</vt:lpstr>
    </vt:vector>
  </TitlesOfParts>
  <Company>SILCA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Zone euro : situation à fin 2020</dc:title>
  <dc:creator>JOB-BAZILLE Isabelle</dc:creator>
  <cp:lastModifiedBy>CHENU Emmanuelle</cp:lastModifiedBy>
  <cp:revision>579</cp:revision>
  <dcterms:created xsi:type="dcterms:W3CDTF">2021-03-12T08:45:55Z</dcterms:created>
  <dcterms:modified xsi:type="dcterms:W3CDTF">2022-09-21T08:05:41Z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575590c-269f-4124-b0f8-2fb2473b0712_Enabled">
    <vt:lpwstr>true</vt:lpwstr>
  </property>
  <property fmtid="{D5CDD505-2E9C-101B-9397-08002B2CF9AE}" pid="3" name="MSIP_Label_5575590c-269f-4124-b0f8-2fb2473b0712_SetDate">
    <vt:lpwstr>2021-11-29T08:12:23Z</vt:lpwstr>
  </property>
  <property fmtid="{D5CDD505-2E9C-101B-9397-08002B2CF9AE}" pid="4" name="MSIP_Label_5575590c-269f-4124-b0f8-2fb2473b0712_Method">
    <vt:lpwstr>Privileged</vt:lpwstr>
  </property>
  <property fmtid="{D5CDD505-2E9C-101B-9397-08002B2CF9AE}" pid="5" name="MSIP_Label_5575590c-269f-4124-b0f8-2fb2473b0712_Name">
    <vt:lpwstr>Public</vt:lpwstr>
  </property>
  <property fmtid="{D5CDD505-2E9C-101B-9397-08002B2CF9AE}" pid="6" name="MSIP_Label_5575590c-269f-4124-b0f8-2fb2473b0712_SiteId">
    <vt:lpwstr>fb3baf17-c313-474c-8d5d-577a3ec97a32</vt:lpwstr>
  </property>
  <property fmtid="{D5CDD505-2E9C-101B-9397-08002B2CF9AE}" pid="7" name="MSIP_Label_5575590c-269f-4124-b0f8-2fb2473b0712_ActionId">
    <vt:lpwstr>a75dddee-6833-49dc-ae26-47be8fdf4bdf</vt:lpwstr>
  </property>
  <property fmtid="{D5CDD505-2E9C-101B-9397-08002B2CF9AE}" pid="8" name="MSIP_Label_5575590c-269f-4124-b0f8-2fb2473b0712_ContentBits">
    <vt:lpwstr>0</vt:lpwstr>
  </property>
</Properties>
</file>